
<file path=[Content_Types].xml><?xml version="1.0" encoding="utf-8"?>
<Types xmlns="http://schemas.openxmlformats.org/package/2006/content-types">
  <Default Extension="jpeg" ContentType="image/jpeg"/>
  <Default Extension="jp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ags/tag1.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2"/>
  </p:sldMasterIdLst>
  <p:notesMasterIdLst>
    <p:notesMasterId r:id="rId45"/>
  </p:notesMasterIdLst>
  <p:handoutMasterIdLst>
    <p:handoutMasterId r:id="rId46"/>
  </p:handoutMasterIdLst>
  <p:sldIdLst>
    <p:sldId id="256" r:id="rId3"/>
    <p:sldId id="257" r:id="rId4"/>
    <p:sldId id="277" r:id="rId5"/>
    <p:sldId id="312" r:id="rId6"/>
    <p:sldId id="279" r:id="rId7"/>
    <p:sldId id="274" r:id="rId8"/>
    <p:sldId id="263" r:id="rId9"/>
    <p:sldId id="275" r:id="rId10"/>
    <p:sldId id="280" r:id="rId11"/>
    <p:sldId id="276" r:id="rId12"/>
    <p:sldId id="307" r:id="rId13"/>
    <p:sldId id="271" r:id="rId14"/>
    <p:sldId id="286" r:id="rId15"/>
    <p:sldId id="313" r:id="rId16"/>
    <p:sldId id="278" r:id="rId17"/>
    <p:sldId id="281" r:id="rId18"/>
    <p:sldId id="282" r:id="rId19"/>
    <p:sldId id="283" r:id="rId20"/>
    <p:sldId id="284" r:id="rId21"/>
    <p:sldId id="285" r:id="rId22"/>
    <p:sldId id="308" r:id="rId23"/>
    <p:sldId id="289" r:id="rId24"/>
    <p:sldId id="291" r:id="rId25"/>
    <p:sldId id="290" r:id="rId26"/>
    <p:sldId id="292" r:id="rId27"/>
    <p:sldId id="293" r:id="rId28"/>
    <p:sldId id="294" r:id="rId29"/>
    <p:sldId id="309" r:id="rId30"/>
    <p:sldId id="295" r:id="rId31"/>
    <p:sldId id="296" r:id="rId32"/>
    <p:sldId id="297" r:id="rId33"/>
    <p:sldId id="298" r:id="rId34"/>
    <p:sldId id="299" r:id="rId35"/>
    <p:sldId id="300" r:id="rId36"/>
    <p:sldId id="310" r:id="rId37"/>
    <p:sldId id="301" r:id="rId38"/>
    <p:sldId id="302" r:id="rId39"/>
    <p:sldId id="303" r:id="rId40"/>
    <p:sldId id="304" r:id="rId41"/>
    <p:sldId id="305" r:id="rId42"/>
    <p:sldId id="306" r:id="rId43"/>
    <p:sldId id="311" r:id="rId44"/>
  </p:sldIdLst>
  <p:sldSz cx="9144000" cy="6858000" type="screen4x3"/>
  <p:notesSz cx="6858000" cy="9144000"/>
  <p:defaultTextStyle>
    <a:defPPr>
      <a:defRPr lang="ru-RU"/>
    </a:defPPr>
    <a:lvl1pPr algn="l" rtl="0" fontAlgn="base">
      <a:spcBef>
        <a:spcPct val="0"/>
      </a:spcBef>
      <a:spcAft>
        <a:spcPct val="0"/>
      </a:spcAft>
      <a:defRPr sz="2000" kern="1200">
        <a:solidFill>
          <a:schemeClr val="bg1"/>
        </a:solidFill>
        <a:latin typeface="Futura LT Book" pitchFamily="2" charset="0"/>
        <a:ea typeface="굴림" charset="-127"/>
        <a:cs typeface="+mn-cs"/>
      </a:defRPr>
    </a:lvl1pPr>
    <a:lvl2pPr marL="457200" algn="l" rtl="0" fontAlgn="base">
      <a:spcBef>
        <a:spcPct val="0"/>
      </a:spcBef>
      <a:spcAft>
        <a:spcPct val="0"/>
      </a:spcAft>
      <a:defRPr sz="2000" kern="1200">
        <a:solidFill>
          <a:schemeClr val="bg1"/>
        </a:solidFill>
        <a:latin typeface="Futura LT Book" pitchFamily="2" charset="0"/>
        <a:ea typeface="굴림" charset="-127"/>
        <a:cs typeface="+mn-cs"/>
      </a:defRPr>
    </a:lvl2pPr>
    <a:lvl3pPr marL="914400" algn="l" rtl="0" fontAlgn="base">
      <a:spcBef>
        <a:spcPct val="0"/>
      </a:spcBef>
      <a:spcAft>
        <a:spcPct val="0"/>
      </a:spcAft>
      <a:defRPr sz="2000" kern="1200">
        <a:solidFill>
          <a:schemeClr val="bg1"/>
        </a:solidFill>
        <a:latin typeface="Futura LT Book" pitchFamily="2" charset="0"/>
        <a:ea typeface="굴림" charset="-127"/>
        <a:cs typeface="+mn-cs"/>
      </a:defRPr>
    </a:lvl3pPr>
    <a:lvl4pPr marL="1371600" algn="l" rtl="0" fontAlgn="base">
      <a:spcBef>
        <a:spcPct val="0"/>
      </a:spcBef>
      <a:spcAft>
        <a:spcPct val="0"/>
      </a:spcAft>
      <a:defRPr sz="2000" kern="1200">
        <a:solidFill>
          <a:schemeClr val="bg1"/>
        </a:solidFill>
        <a:latin typeface="Futura LT Book" pitchFamily="2" charset="0"/>
        <a:ea typeface="굴림" charset="-127"/>
        <a:cs typeface="+mn-cs"/>
      </a:defRPr>
    </a:lvl4pPr>
    <a:lvl5pPr marL="1828800" algn="l" rtl="0" fontAlgn="base">
      <a:spcBef>
        <a:spcPct val="0"/>
      </a:spcBef>
      <a:spcAft>
        <a:spcPct val="0"/>
      </a:spcAft>
      <a:defRPr sz="2000" kern="1200">
        <a:solidFill>
          <a:schemeClr val="bg1"/>
        </a:solidFill>
        <a:latin typeface="Futura LT Book" pitchFamily="2" charset="0"/>
        <a:ea typeface="굴림" charset="-127"/>
        <a:cs typeface="+mn-cs"/>
      </a:defRPr>
    </a:lvl5pPr>
    <a:lvl6pPr marL="2286000" algn="l" defTabSz="914400" rtl="0" eaLnBrk="1" latinLnBrk="0" hangingPunct="1">
      <a:defRPr sz="2000" kern="1200">
        <a:solidFill>
          <a:schemeClr val="bg1"/>
        </a:solidFill>
        <a:latin typeface="Futura LT Book" pitchFamily="2" charset="0"/>
        <a:ea typeface="굴림" charset="-127"/>
        <a:cs typeface="+mn-cs"/>
      </a:defRPr>
    </a:lvl6pPr>
    <a:lvl7pPr marL="2743200" algn="l" defTabSz="914400" rtl="0" eaLnBrk="1" latinLnBrk="0" hangingPunct="1">
      <a:defRPr sz="2000" kern="1200">
        <a:solidFill>
          <a:schemeClr val="bg1"/>
        </a:solidFill>
        <a:latin typeface="Futura LT Book" pitchFamily="2" charset="0"/>
        <a:ea typeface="굴림" charset="-127"/>
        <a:cs typeface="+mn-cs"/>
      </a:defRPr>
    </a:lvl7pPr>
    <a:lvl8pPr marL="3200400" algn="l" defTabSz="914400" rtl="0" eaLnBrk="1" latinLnBrk="0" hangingPunct="1">
      <a:defRPr sz="2000" kern="1200">
        <a:solidFill>
          <a:schemeClr val="bg1"/>
        </a:solidFill>
        <a:latin typeface="Futura LT Book" pitchFamily="2" charset="0"/>
        <a:ea typeface="굴림" charset="-127"/>
        <a:cs typeface="+mn-cs"/>
      </a:defRPr>
    </a:lvl8pPr>
    <a:lvl9pPr marL="3657600" algn="l" defTabSz="914400" rtl="0" eaLnBrk="1" latinLnBrk="0" hangingPunct="1">
      <a:defRPr sz="2000" kern="1200">
        <a:solidFill>
          <a:schemeClr val="bg1"/>
        </a:solidFill>
        <a:latin typeface="Futura LT Book" pitchFamily="2" charset="0"/>
        <a:ea typeface="굴림" charset="-127"/>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75806"/>
    <a:srgbClr val="000000"/>
    <a:srgbClr val="C40000"/>
    <a:srgbClr val="65482B"/>
    <a:srgbClr val="00499F"/>
    <a:srgbClr val="0CC1E0"/>
    <a:srgbClr val="1C1C1C"/>
    <a:srgbClr val="6666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665" autoAdjust="0"/>
    <p:restoredTop sz="94648" autoAdjust="0"/>
  </p:normalViewPr>
  <p:slideViewPr>
    <p:cSldViewPr>
      <p:cViewPr>
        <p:scale>
          <a:sx n="98" d="100"/>
          <a:sy n="98" d="100"/>
        </p:scale>
        <p:origin x="704" y="59"/>
      </p:cViewPr>
      <p:guideLst>
        <p:guide orient="horz" pos="2160"/>
        <p:guide pos="2880"/>
      </p:guideLst>
    </p:cSldViewPr>
  </p:slideViewPr>
  <p:notesTextViewPr>
    <p:cViewPr>
      <p:scale>
        <a:sx n="100" d="100"/>
        <a:sy n="100" d="100"/>
      </p:scale>
      <p:origin x="0" y="0"/>
    </p:cViewPr>
  </p:notesTextViewPr>
  <p:notesViewPr>
    <p:cSldViewPr>
      <p:cViewPr varScale="1">
        <p:scale>
          <a:sx n="66" d="100"/>
          <a:sy n="66" d="100"/>
        </p:scale>
        <p:origin x="-1716" y="-10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handoutMaster" Target="handoutMasters/handout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viewProps" Target="viewProps.xml"/><Relationship Id="rId8" Type="http://schemas.openxmlformats.org/officeDocument/2006/relationships/slide" Target="slides/slide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9634"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sz="1200">
                <a:solidFill>
                  <a:schemeClr val="tx1"/>
                </a:solidFill>
                <a:latin typeface="Arial" panose="020B0604020202020204" pitchFamily="34" charset="0"/>
              </a:defRPr>
            </a:lvl1pPr>
          </a:lstStyle>
          <a:p>
            <a:endParaRPr lang="ru-RU"/>
          </a:p>
        </p:txBody>
      </p:sp>
      <p:sp>
        <p:nvSpPr>
          <p:cNvPr id="69635" name="Rectangle 3"/>
          <p:cNvSpPr>
            <a:spLocks noGrp="1" noChangeArrowheads="1"/>
          </p:cNvSpPr>
          <p:nvPr>
            <p:ph type="dt"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a:defRPr sz="1200">
                <a:solidFill>
                  <a:schemeClr val="tx1"/>
                </a:solidFill>
                <a:latin typeface="Arial" panose="020B0604020202020204" pitchFamily="34" charset="0"/>
              </a:defRPr>
            </a:lvl1pPr>
          </a:lstStyle>
          <a:p>
            <a:endParaRPr lang="ru-RU"/>
          </a:p>
        </p:txBody>
      </p:sp>
      <p:sp>
        <p:nvSpPr>
          <p:cNvPr id="6963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9637" name="Rectangle 5"/>
          <p:cNvSpPr>
            <a:spLocks noGrp="1" noChangeArrowheads="1"/>
          </p:cNvSpPr>
          <p:nvPr>
            <p:ph type="body" sz="quarter" idx="3"/>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pPr lvl="0"/>
            <a:r>
              <a:rPr lang="ru-RU"/>
              <a:t>Click to edit Master text styles</a:t>
            </a:r>
          </a:p>
          <a:p>
            <a:pPr lvl="1"/>
            <a:r>
              <a:rPr lang="ru-RU"/>
              <a:t>Second level</a:t>
            </a:r>
          </a:p>
          <a:p>
            <a:pPr lvl="2"/>
            <a:r>
              <a:rPr lang="ru-RU"/>
              <a:t>Third level</a:t>
            </a:r>
          </a:p>
          <a:p>
            <a:pPr lvl="3"/>
            <a:r>
              <a:rPr lang="ru-RU"/>
              <a:t>Fourth level</a:t>
            </a:r>
          </a:p>
          <a:p>
            <a:pPr lvl="4"/>
            <a:r>
              <a:rPr lang="ru-RU"/>
              <a:t>Fifth level</a:t>
            </a:r>
          </a:p>
        </p:txBody>
      </p:sp>
      <p:sp>
        <p:nvSpPr>
          <p:cNvPr id="69638" name="Rectangle 6"/>
          <p:cNvSpPr>
            <a:spLocks noGrp="1" noChangeArrowheads="1"/>
          </p:cNvSpPr>
          <p:nvPr>
            <p:ph type="ftr" sz="quarter" idx="4"/>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a:defRPr sz="1200">
                <a:solidFill>
                  <a:schemeClr val="tx1"/>
                </a:solidFill>
                <a:latin typeface="Arial" panose="020B0604020202020204" pitchFamily="34" charset="0"/>
              </a:defRPr>
            </a:lvl1pPr>
          </a:lstStyle>
          <a:p>
            <a:endParaRPr lang="ru-RU"/>
          </a:p>
        </p:txBody>
      </p:sp>
      <p:sp>
        <p:nvSpPr>
          <p:cNvPr id="69639" name="Rectangle 7"/>
          <p:cNvSpPr>
            <a:spLocks noGrp="1" noChangeArrowheads="1"/>
          </p:cNvSpPr>
          <p:nvPr>
            <p:ph type="sldNum" sz="quarter" idx="5"/>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algn="r">
              <a:defRPr sz="1200">
                <a:solidFill>
                  <a:schemeClr val="tx1"/>
                </a:solidFill>
                <a:latin typeface="Arial" panose="020B0604020202020204" pitchFamily="34" charset="0"/>
              </a:defRPr>
            </a:lvl1pPr>
          </a:lstStyle>
          <a:p>
            <a:fld id="{C300916F-327D-4C73-ADD4-1BDD0788B8ED}" type="slidenum">
              <a:rPr lang="ru-RU"/>
              <a:t>‹#›</a:t>
            </a:fld>
            <a:endParaRPr lang="ru-RU"/>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panose="020B0604020202020204" pitchFamily="34" charset="0"/>
        <a:ea typeface="+mn-ea"/>
        <a:cs typeface="+mn-cs"/>
      </a:defRPr>
    </a:lvl1pPr>
    <a:lvl2pPr marL="457200" algn="l" rtl="0" fontAlgn="base">
      <a:spcBef>
        <a:spcPct val="30000"/>
      </a:spcBef>
      <a:spcAft>
        <a:spcPct val="0"/>
      </a:spcAft>
      <a:defRPr sz="1200" kern="1200">
        <a:solidFill>
          <a:schemeClr val="tx1"/>
        </a:solidFill>
        <a:latin typeface="Arial" panose="020B0604020202020204" pitchFamily="34" charset="0"/>
        <a:ea typeface="+mn-ea"/>
        <a:cs typeface="+mn-cs"/>
      </a:defRPr>
    </a:lvl2pPr>
    <a:lvl3pPr marL="914400" algn="l" rtl="0" fontAlgn="base">
      <a:spcBef>
        <a:spcPct val="30000"/>
      </a:spcBef>
      <a:spcAft>
        <a:spcPct val="0"/>
      </a:spcAft>
      <a:defRPr sz="1200" kern="1200">
        <a:solidFill>
          <a:schemeClr val="tx1"/>
        </a:solidFill>
        <a:latin typeface="Arial" panose="020B0604020202020204" pitchFamily="34" charset="0"/>
        <a:ea typeface="+mn-ea"/>
        <a:cs typeface="+mn-cs"/>
      </a:defRPr>
    </a:lvl3pPr>
    <a:lvl4pPr marL="1371600" algn="l" rtl="0" fontAlgn="base">
      <a:spcBef>
        <a:spcPct val="30000"/>
      </a:spcBef>
      <a:spcAft>
        <a:spcPct val="0"/>
      </a:spcAft>
      <a:defRPr sz="1200" kern="1200">
        <a:solidFill>
          <a:schemeClr val="tx1"/>
        </a:solidFill>
        <a:latin typeface="Arial" panose="020B0604020202020204" pitchFamily="34" charset="0"/>
        <a:ea typeface="+mn-ea"/>
        <a:cs typeface="+mn-cs"/>
      </a:defRPr>
    </a:lvl4pPr>
    <a:lvl5pPr marL="1828800" algn="l" rtl="0" fontAlgn="base">
      <a:spcBef>
        <a:spcPct val="30000"/>
      </a:spcBef>
      <a:spcAft>
        <a:spcPct val="0"/>
      </a:spcAft>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611188" y="1989138"/>
            <a:ext cx="4030662" cy="1728787"/>
          </a:xfrm>
          <a:effectLst>
            <a:outerShdw dist="17961" dir="2700000" algn="ctr" rotWithShape="0">
              <a:schemeClr val="bg2"/>
            </a:outerShdw>
          </a:effectLst>
        </p:spPr>
        <p:txBody>
          <a:bodyPr/>
          <a:lstStyle>
            <a:lvl1pPr>
              <a:defRPr sz="3600"/>
            </a:lvl1pPr>
          </a:lstStyle>
          <a:p>
            <a:pPr lvl="0"/>
            <a:r>
              <a:rPr lang="ru-RU" noProof="0"/>
              <a:t>Образец заголовка</a:t>
            </a:r>
          </a:p>
        </p:txBody>
      </p:sp>
      <p:sp>
        <p:nvSpPr>
          <p:cNvPr id="5123" name="Rectangle 3"/>
          <p:cNvSpPr>
            <a:spLocks noGrp="1" noChangeArrowheads="1"/>
          </p:cNvSpPr>
          <p:nvPr>
            <p:ph type="subTitle" idx="1"/>
          </p:nvPr>
        </p:nvSpPr>
        <p:spPr>
          <a:xfrm>
            <a:off x="611188" y="3789363"/>
            <a:ext cx="4032250" cy="649287"/>
          </a:xfrm>
          <a:effectLst>
            <a:outerShdw dist="17961" dir="2700000" algn="ctr" rotWithShape="0">
              <a:schemeClr val="bg2"/>
            </a:outerShdw>
          </a:effectLst>
        </p:spPr>
        <p:txBody>
          <a:bodyPr/>
          <a:lstStyle>
            <a:lvl1pPr marL="0" indent="0">
              <a:buFontTx/>
              <a:buNone/>
              <a:defRPr>
                <a:solidFill>
                  <a:srgbClr val="79000D"/>
                </a:solidFill>
                <a:latin typeface="Futura LT Book" pitchFamily="2" charset="0"/>
                <a:ea typeface="굴림" charset="-127"/>
              </a:defRPr>
            </a:lvl1pPr>
          </a:lstStyle>
          <a:p>
            <a:pPr lvl="0"/>
            <a:r>
              <a:rPr lang="ru-RU" noProof="0"/>
              <a:t>Образец подзаголовка</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Вертикальный текст 2"/>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6661150" y="692150"/>
            <a:ext cx="2087563" cy="5473700"/>
          </a:xfrm>
        </p:spPr>
        <p:txBody>
          <a:bodyPr vert="eaVert"/>
          <a:lstStyle/>
          <a:p>
            <a:r>
              <a:rPr lang="ru-RU"/>
              <a:t>Образец заголовка</a:t>
            </a:r>
          </a:p>
        </p:txBody>
      </p:sp>
      <p:sp>
        <p:nvSpPr>
          <p:cNvPr id="3" name="Вертикальный текст 2"/>
          <p:cNvSpPr>
            <a:spLocks noGrp="1"/>
          </p:cNvSpPr>
          <p:nvPr>
            <p:ph type="body" orient="vert" idx="1"/>
          </p:nvPr>
        </p:nvSpPr>
        <p:spPr>
          <a:xfrm>
            <a:off x="395288" y="692150"/>
            <a:ext cx="6113462" cy="5473700"/>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685800" y="2130425"/>
            <a:ext cx="7772400" cy="1470025"/>
          </a:xfrm>
        </p:spPr>
        <p:txBody>
          <a:bodyPr/>
          <a:lstStyle/>
          <a:p>
            <a:r>
              <a:rPr lang="ru-RU"/>
              <a:t>Образец заголовка</a:t>
            </a:r>
          </a:p>
        </p:txBody>
      </p:sp>
      <p:sp>
        <p:nvSpPr>
          <p:cNvPr id="3" name="Подзаголовок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ru-RU"/>
              <a:t>Образец подзаголовка</a:t>
            </a:r>
          </a:p>
        </p:txBody>
      </p:sp>
      <p:sp>
        <p:nvSpPr>
          <p:cNvPr id="4" name="Дата 3"/>
          <p:cNvSpPr>
            <a:spLocks noGrp="1"/>
          </p:cNvSpPr>
          <p:nvPr>
            <p:ph type="dt" sz="half" idx="10"/>
          </p:nvPr>
        </p:nvSpPr>
        <p:spPr/>
        <p:txBody>
          <a:bodyPr/>
          <a:lstStyle>
            <a:lvl1pPr>
              <a:defRPr/>
            </a:lvl1pPr>
          </a:lstStyle>
          <a:p>
            <a:endParaRPr lang="ru-RU"/>
          </a:p>
        </p:txBody>
      </p:sp>
      <p:sp>
        <p:nvSpPr>
          <p:cNvPr id="5" name="Нижний колонтитул 4"/>
          <p:cNvSpPr>
            <a:spLocks noGrp="1"/>
          </p:cNvSpPr>
          <p:nvPr>
            <p:ph type="ftr" sz="quarter" idx="11"/>
          </p:nvPr>
        </p:nvSpPr>
        <p:spPr/>
        <p:txBody>
          <a:bodyPr/>
          <a:lstStyle>
            <a:lvl1pPr>
              <a:defRPr/>
            </a:lvl1pPr>
          </a:lstStyle>
          <a:p>
            <a:endParaRPr lang="ru-RU"/>
          </a:p>
        </p:txBody>
      </p:sp>
      <p:sp>
        <p:nvSpPr>
          <p:cNvPr id="6" name="Номер слайда 5"/>
          <p:cNvSpPr>
            <a:spLocks noGrp="1"/>
          </p:cNvSpPr>
          <p:nvPr>
            <p:ph type="sldNum" sz="quarter" idx="12"/>
          </p:nvPr>
        </p:nvSpPr>
        <p:spPr/>
        <p:txBody>
          <a:bodyPr/>
          <a:lstStyle>
            <a:lvl1pPr>
              <a:defRPr/>
            </a:lvl1pPr>
          </a:lstStyle>
          <a:p>
            <a:fld id="{643AC6C7-A8CA-4613-A778-F5FEA5EC0345}" type="slidenum">
              <a:rPr lang="ru-RU"/>
              <a:t>‹#›</a:t>
            </a:fld>
            <a:endParaRPr lang="ru-RU"/>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Объект 2"/>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p:cNvSpPr>
            <a:spLocks noGrp="1"/>
          </p:cNvSpPr>
          <p:nvPr>
            <p:ph type="dt" sz="half" idx="10"/>
          </p:nvPr>
        </p:nvSpPr>
        <p:spPr/>
        <p:txBody>
          <a:bodyPr/>
          <a:lstStyle>
            <a:lvl1pPr>
              <a:defRPr/>
            </a:lvl1pPr>
          </a:lstStyle>
          <a:p>
            <a:endParaRPr lang="ru-RU"/>
          </a:p>
        </p:txBody>
      </p:sp>
      <p:sp>
        <p:nvSpPr>
          <p:cNvPr id="5" name="Нижний колонтитул 4"/>
          <p:cNvSpPr>
            <a:spLocks noGrp="1"/>
          </p:cNvSpPr>
          <p:nvPr>
            <p:ph type="ftr" sz="quarter" idx="11"/>
          </p:nvPr>
        </p:nvSpPr>
        <p:spPr/>
        <p:txBody>
          <a:bodyPr/>
          <a:lstStyle>
            <a:lvl1pPr>
              <a:defRPr/>
            </a:lvl1pPr>
          </a:lstStyle>
          <a:p>
            <a:endParaRPr lang="ru-RU"/>
          </a:p>
        </p:txBody>
      </p:sp>
      <p:sp>
        <p:nvSpPr>
          <p:cNvPr id="6" name="Номер слайда 5"/>
          <p:cNvSpPr>
            <a:spLocks noGrp="1"/>
          </p:cNvSpPr>
          <p:nvPr>
            <p:ph type="sldNum" sz="quarter" idx="12"/>
          </p:nvPr>
        </p:nvSpPr>
        <p:spPr/>
        <p:txBody>
          <a:bodyPr/>
          <a:lstStyle>
            <a:lvl1pPr>
              <a:defRPr/>
            </a:lvl1pPr>
          </a:lstStyle>
          <a:p>
            <a:fld id="{46E66A98-66D8-42D4-A276-BF1CFA405A30}" type="slidenum">
              <a:rPr lang="ru-RU"/>
              <a:t>‹#›</a:t>
            </a:fld>
            <a:endParaRPr lang="ru-RU"/>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22313" y="4406900"/>
            <a:ext cx="7772400" cy="1362075"/>
          </a:xfrm>
        </p:spPr>
        <p:txBody>
          <a:bodyPr anchor="t"/>
          <a:lstStyle>
            <a:lvl1pPr algn="l">
              <a:defRPr sz="4000" b="1" cap="all"/>
            </a:lvl1pPr>
          </a:lstStyle>
          <a:p>
            <a:r>
              <a:rPr lang="ru-RU"/>
              <a:t>Образец заголовка</a:t>
            </a:r>
          </a:p>
        </p:txBody>
      </p:sp>
      <p:sp>
        <p:nvSpPr>
          <p:cNvPr id="3" name="Текст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ru-RU"/>
              <a:t>Образец текста</a:t>
            </a:r>
          </a:p>
        </p:txBody>
      </p:sp>
      <p:sp>
        <p:nvSpPr>
          <p:cNvPr id="4" name="Дата 3"/>
          <p:cNvSpPr>
            <a:spLocks noGrp="1"/>
          </p:cNvSpPr>
          <p:nvPr>
            <p:ph type="dt" sz="half" idx="10"/>
          </p:nvPr>
        </p:nvSpPr>
        <p:spPr/>
        <p:txBody>
          <a:bodyPr/>
          <a:lstStyle>
            <a:lvl1pPr>
              <a:defRPr/>
            </a:lvl1pPr>
          </a:lstStyle>
          <a:p>
            <a:endParaRPr lang="ru-RU"/>
          </a:p>
        </p:txBody>
      </p:sp>
      <p:sp>
        <p:nvSpPr>
          <p:cNvPr id="5" name="Нижний колонтитул 4"/>
          <p:cNvSpPr>
            <a:spLocks noGrp="1"/>
          </p:cNvSpPr>
          <p:nvPr>
            <p:ph type="ftr" sz="quarter" idx="11"/>
          </p:nvPr>
        </p:nvSpPr>
        <p:spPr/>
        <p:txBody>
          <a:bodyPr/>
          <a:lstStyle>
            <a:lvl1pPr>
              <a:defRPr/>
            </a:lvl1pPr>
          </a:lstStyle>
          <a:p>
            <a:endParaRPr lang="ru-RU"/>
          </a:p>
        </p:txBody>
      </p:sp>
      <p:sp>
        <p:nvSpPr>
          <p:cNvPr id="6" name="Номер слайда 5"/>
          <p:cNvSpPr>
            <a:spLocks noGrp="1"/>
          </p:cNvSpPr>
          <p:nvPr>
            <p:ph type="sldNum" sz="quarter" idx="12"/>
          </p:nvPr>
        </p:nvSpPr>
        <p:spPr/>
        <p:txBody>
          <a:bodyPr/>
          <a:lstStyle>
            <a:lvl1pPr>
              <a:defRPr/>
            </a:lvl1pPr>
          </a:lstStyle>
          <a:p>
            <a:fld id="{6250BA3B-3986-47C8-94AB-A7156C2C801A}" type="slidenum">
              <a:rPr lang="ru-RU"/>
              <a:t>‹#›</a:t>
            </a:fld>
            <a:endParaRPr lang="ru-RU"/>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Объект 2"/>
          <p:cNvSpPr>
            <a:spLocks noGrp="1"/>
          </p:cNvSpPr>
          <p:nvPr>
            <p:ph sz="half" idx="1"/>
          </p:nvPr>
        </p:nvSpPr>
        <p:spPr>
          <a:xfrm>
            <a:off x="1908175" y="1600200"/>
            <a:ext cx="3313113"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Объект 3"/>
          <p:cNvSpPr>
            <a:spLocks noGrp="1"/>
          </p:cNvSpPr>
          <p:nvPr>
            <p:ph sz="half" idx="2"/>
          </p:nvPr>
        </p:nvSpPr>
        <p:spPr>
          <a:xfrm>
            <a:off x="5373688" y="1600200"/>
            <a:ext cx="3313112"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Дата 4"/>
          <p:cNvSpPr>
            <a:spLocks noGrp="1"/>
          </p:cNvSpPr>
          <p:nvPr>
            <p:ph type="dt" sz="half" idx="10"/>
          </p:nvPr>
        </p:nvSpPr>
        <p:spPr/>
        <p:txBody>
          <a:bodyPr/>
          <a:lstStyle>
            <a:lvl1pPr>
              <a:defRPr/>
            </a:lvl1pPr>
          </a:lstStyle>
          <a:p>
            <a:endParaRPr lang="ru-RU"/>
          </a:p>
        </p:txBody>
      </p:sp>
      <p:sp>
        <p:nvSpPr>
          <p:cNvPr id="6" name="Нижний колонтитул 5"/>
          <p:cNvSpPr>
            <a:spLocks noGrp="1"/>
          </p:cNvSpPr>
          <p:nvPr>
            <p:ph type="ftr" sz="quarter" idx="11"/>
          </p:nvPr>
        </p:nvSpPr>
        <p:spPr/>
        <p:txBody>
          <a:bodyPr/>
          <a:lstStyle>
            <a:lvl1pPr>
              <a:defRPr/>
            </a:lvl1pPr>
          </a:lstStyle>
          <a:p>
            <a:endParaRPr lang="ru-RU"/>
          </a:p>
        </p:txBody>
      </p:sp>
      <p:sp>
        <p:nvSpPr>
          <p:cNvPr id="7" name="Номер слайда 6"/>
          <p:cNvSpPr>
            <a:spLocks noGrp="1"/>
          </p:cNvSpPr>
          <p:nvPr>
            <p:ph type="sldNum" sz="quarter" idx="12"/>
          </p:nvPr>
        </p:nvSpPr>
        <p:spPr/>
        <p:txBody>
          <a:bodyPr/>
          <a:lstStyle>
            <a:lvl1pPr>
              <a:defRPr/>
            </a:lvl1pPr>
          </a:lstStyle>
          <a:p>
            <a:fld id="{AC5BF04A-BA4D-4716-B4D6-8E7D9B1F0FD2}" type="slidenum">
              <a:rPr lang="ru-RU"/>
              <a:t>‹#›</a:t>
            </a:fld>
            <a:endParaRPr lang="ru-RU"/>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1143000"/>
          </a:xfrm>
        </p:spPr>
        <p:txBody>
          <a:bodyPr/>
          <a:lstStyle>
            <a:lvl1pPr>
              <a:defRPr/>
            </a:lvl1pPr>
          </a:lstStyle>
          <a:p>
            <a:r>
              <a:rPr lang="ru-RU"/>
              <a:t>Образец заголовка</a:t>
            </a:r>
          </a:p>
        </p:txBody>
      </p:sp>
      <p:sp>
        <p:nvSpPr>
          <p:cNvPr id="3" name="Текст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Объект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Текст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Объект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7" name="Дата 6"/>
          <p:cNvSpPr>
            <a:spLocks noGrp="1"/>
          </p:cNvSpPr>
          <p:nvPr>
            <p:ph type="dt" sz="half" idx="10"/>
          </p:nvPr>
        </p:nvSpPr>
        <p:spPr/>
        <p:txBody>
          <a:bodyPr/>
          <a:lstStyle>
            <a:lvl1pPr>
              <a:defRPr/>
            </a:lvl1pPr>
          </a:lstStyle>
          <a:p>
            <a:endParaRPr lang="ru-RU"/>
          </a:p>
        </p:txBody>
      </p:sp>
      <p:sp>
        <p:nvSpPr>
          <p:cNvPr id="8" name="Нижний колонтитул 7"/>
          <p:cNvSpPr>
            <a:spLocks noGrp="1"/>
          </p:cNvSpPr>
          <p:nvPr>
            <p:ph type="ftr" sz="quarter" idx="11"/>
          </p:nvPr>
        </p:nvSpPr>
        <p:spPr/>
        <p:txBody>
          <a:bodyPr/>
          <a:lstStyle>
            <a:lvl1pPr>
              <a:defRPr/>
            </a:lvl1pPr>
          </a:lstStyle>
          <a:p>
            <a:endParaRPr lang="ru-RU"/>
          </a:p>
        </p:txBody>
      </p:sp>
      <p:sp>
        <p:nvSpPr>
          <p:cNvPr id="9" name="Номер слайда 8"/>
          <p:cNvSpPr>
            <a:spLocks noGrp="1"/>
          </p:cNvSpPr>
          <p:nvPr>
            <p:ph type="sldNum" sz="quarter" idx="12"/>
          </p:nvPr>
        </p:nvSpPr>
        <p:spPr/>
        <p:txBody>
          <a:bodyPr/>
          <a:lstStyle>
            <a:lvl1pPr>
              <a:defRPr/>
            </a:lvl1pPr>
          </a:lstStyle>
          <a:p>
            <a:fld id="{E1502BB0-04F8-4765-81FB-6B153504A00B}" type="slidenum">
              <a:rPr lang="ru-RU"/>
              <a:t>‹#›</a:t>
            </a:fld>
            <a:endParaRPr lang="ru-RU"/>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Дата 2"/>
          <p:cNvSpPr>
            <a:spLocks noGrp="1"/>
          </p:cNvSpPr>
          <p:nvPr>
            <p:ph type="dt" sz="half" idx="10"/>
          </p:nvPr>
        </p:nvSpPr>
        <p:spPr/>
        <p:txBody>
          <a:bodyPr/>
          <a:lstStyle>
            <a:lvl1pPr>
              <a:defRPr/>
            </a:lvl1pPr>
          </a:lstStyle>
          <a:p>
            <a:endParaRPr lang="ru-RU"/>
          </a:p>
        </p:txBody>
      </p:sp>
      <p:sp>
        <p:nvSpPr>
          <p:cNvPr id="4" name="Нижний колонтитул 3"/>
          <p:cNvSpPr>
            <a:spLocks noGrp="1"/>
          </p:cNvSpPr>
          <p:nvPr>
            <p:ph type="ftr" sz="quarter" idx="11"/>
          </p:nvPr>
        </p:nvSpPr>
        <p:spPr/>
        <p:txBody>
          <a:bodyPr/>
          <a:lstStyle>
            <a:lvl1pPr>
              <a:defRPr/>
            </a:lvl1pPr>
          </a:lstStyle>
          <a:p>
            <a:endParaRPr lang="ru-RU"/>
          </a:p>
        </p:txBody>
      </p:sp>
      <p:sp>
        <p:nvSpPr>
          <p:cNvPr id="5" name="Номер слайда 4"/>
          <p:cNvSpPr>
            <a:spLocks noGrp="1"/>
          </p:cNvSpPr>
          <p:nvPr>
            <p:ph type="sldNum" sz="quarter" idx="12"/>
          </p:nvPr>
        </p:nvSpPr>
        <p:spPr/>
        <p:txBody>
          <a:bodyPr/>
          <a:lstStyle>
            <a:lvl1pPr>
              <a:defRPr/>
            </a:lvl1pPr>
          </a:lstStyle>
          <a:p>
            <a:fld id="{4691EAC4-096D-4CCF-9542-8865E07CBA54}" type="slidenum">
              <a:rPr lang="ru-RU"/>
              <a:t>‹#›</a:t>
            </a:fld>
            <a:endParaRPr lang="ru-RU"/>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p:cNvSpPr>
            <a:spLocks noGrp="1"/>
          </p:cNvSpPr>
          <p:nvPr>
            <p:ph type="dt" sz="half" idx="10"/>
          </p:nvPr>
        </p:nvSpPr>
        <p:spPr/>
        <p:txBody>
          <a:bodyPr/>
          <a:lstStyle>
            <a:lvl1pPr>
              <a:defRPr/>
            </a:lvl1pPr>
          </a:lstStyle>
          <a:p>
            <a:endParaRPr lang="ru-RU"/>
          </a:p>
        </p:txBody>
      </p:sp>
      <p:sp>
        <p:nvSpPr>
          <p:cNvPr id="3" name="Нижний колонтитул 2"/>
          <p:cNvSpPr>
            <a:spLocks noGrp="1"/>
          </p:cNvSpPr>
          <p:nvPr>
            <p:ph type="ftr" sz="quarter" idx="11"/>
          </p:nvPr>
        </p:nvSpPr>
        <p:spPr/>
        <p:txBody>
          <a:bodyPr/>
          <a:lstStyle>
            <a:lvl1pPr>
              <a:defRPr/>
            </a:lvl1pPr>
          </a:lstStyle>
          <a:p>
            <a:endParaRPr lang="ru-RU"/>
          </a:p>
        </p:txBody>
      </p:sp>
      <p:sp>
        <p:nvSpPr>
          <p:cNvPr id="4" name="Номер слайда 3"/>
          <p:cNvSpPr>
            <a:spLocks noGrp="1"/>
          </p:cNvSpPr>
          <p:nvPr>
            <p:ph type="sldNum" sz="quarter" idx="12"/>
          </p:nvPr>
        </p:nvSpPr>
        <p:spPr/>
        <p:txBody>
          <a:bodyPr/>
          <a:lstStyle>
            <a:lvl1pPr>
              <a:defRPr/>
            </a:lvl1pPr>
          </a:lstStyle>
          <a:p>
            <a:fld id="{CCD32966-9A42-424D-9A4B-CCF2AA83D066}" type="slidenum">
              <a:rPr lang="ru-RU"/>
              <a:t>‹#›</a:t>
            </a:fld>
            <a:endParaRPr lang="ru-RU"/>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3050"/>
            <a:ext cx="3008313" cy="1162050"/>
          </a:xfrm>
        </p:spPr>
        <p:txBody>
          <a:bodyPr anchor="b"/>
          <a:lstStyle>
            <a:lvl1pPr algn="l">
              <a:defRPr sz="2000" b="1"/>
            </a:lvl1pPr>
          </a:lstStyle>
          <a:p>
            <a:r>
              <a:rPr lang="ru-RU"/>
              <a:t>Образец заголовка</a:t>
            </a:r>
          </a:p>
        </p:txBody>
      </p:sp>
      <p:sp>
        <p:nvSpPr>
          <p:cNvPr id="3" name="Объект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Текст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5" name="Дата 4"/>
          <p:cNvSpPr>
            <a:spLocks noGrp="1"/>
          </p:cNvSpPr>
          <p:nvPr>
            <p:ph type="dt" sz="half" idx="10"/>
          </p:nvPr>
        </p:nvSpPr>
        <p:spPr/>
        <p:txBody>
          <a:bodyPr/>
          <a:lstStyle>
            <a:lvl1pPr>
              <a:defRPr/>
            </a:lvl1pPr>
          </a:lstStyle>
          <a:p>
            <a:endParaRPr lang="ru-RU"/>
          </a:p>
        </p:txBody>
      </p:sp>
      <p:sp>
        <p:nvSpPr>
          <p:cNvPr id="6" name="Нижний колонтитул 5"/>
          <p:cNvSpPr>
            <a:spLocks noGrp="1"/>
          </p:cNvSpPr>
          <p:nvPr>
            <p:ph type="ftr" sz="quarter" idx="11"/>
          </p:nvPr>
        </p:nvSpPr>
        <p:spPr/>
        <p:txBody>
          <a:bodyPr/>
          <a:lstStyle>
            <a:lvl1pPr>
              <a:defRPr/>
            </a:lvl1pPr>
          </a:lstStyle>
          <a:p>
            <a:endParaRPr lang="ru-RU"/>
          </a:p>
        </p:txBody>
      </p:sp>
      <p:sp>
        <p:nvSpPr>
          <p:cNvPr id="7" name="Номер слайда 6"/>
          <p:cNvSpPr>
            <a:spLocks noGrp="1"/>
          </p:cNvSpPr>
          <p:nvPr>
            <p:ph type="sldNum" sz="quarter" idx="12"/>
          </p:nvPr>
        </p:nvSpPr>
        <p:spPr/>
        <p:txBody>
          <a:bodyPr/>
          <a:lstStyle>
            <a:lvl1pPr>
              <a:defRPr/>
            </a:lvl1pPr>
          </a:lstStyle>
          <a:p>
            <a:fld id="{448CF0C7-DF5E-477B-8B71-3DCED1648201}" type="slidenum">
              <a:rPr lang="ru-RU"/>
              <a:t>‹#›</a:t>
            </a:fld>
            <a:endParaRPr lang="ru-RU"/>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Объект 2"/>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792288" y="4800600"/>
            <a:ext cx="5486400" cy="566738"/>
          </a:xfrm>
        </p:spPr>
        <p:txBody>
          <a:bodyPr anchor="b"/>
          <a:lstStyle>
            <a:lvl1pPr algn="l">
              <a:defRPr sz="2000" b="1"/>
            </a:lvl1pPr>
          </a:lstStyle>
          <a:p>
            <a:r>
              <a:rPr lang="ru-RU"/>
              <a:t>Образец заголовка</a:t>
            </a:r>
          </a:p>
        </p:txBody>
      </p:sp>
      <p:sp>
        <p:nvSpPr>
          <p:cNvPr id="3" name="Рисунок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Текст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5" name="Дата 4"/>
          <p:cNvSpPr>
            <a:spLocks noGrp="1"/>
          </p:cNvSpPr>
          <p:nvPr>
            <p:ph type="dt" sz="half" idx="10"/>
          </p:nvPr>
        </p:nvSpPr>
        <p:spPr/>
        <p:txBody>
          <a:bodyPr/>
          <a:lstStyle>
            <a:lvl1pPr>
              <a:defRPr/>
            </a:lvl1pPr>
          </a:lstStyle>
          <a:p>
            <a:endParaRPr lang="ru-RU"/>
          </a:p>
        </p:txBody>
      </p:sp>
      <p:sp>
        <p:nvSpPr>
          <p:cNvPr id="6" name="Нижний колонтитул 5"/>
          <p:cNvSpPr>
            <a:spLocks noGrp="1"/>
          </p:cNvSpPr>
          <p:nvPr>
            <p:ph type="ftr" sz="quarter" idx="11"/>
          </p:nvPr>
        </p:nvSpPr>
        <p:spPr/>
        <p:txBody>
          <a:bodyPr/>
          <a:lstStyle>
            <a:lvl1pPr>
              <a:defRPr/>
            </a:lvl1pPr>
          </a:lstStyle>
          <a:p>
            <a:endParaRPr lang="ru-RU"/>
          </a:p>
        </p:txBody>
      </p:sp>
      <p:sp>
        <p:nvSpPr>
          <p:cNvPr id="7" name="Номер слайда 6"/>
          <p:cNvSpPr>
            <a:spLocks noGrp="1"/>
          </p:cNvSpPr>
          <p:nvPr>
            <p:ph type="sldNum" sz="quarter" idx="12"/>
          </p:nvPr>
        </p:nvSpPr>
        <p:spPr/>
        <p:txBody>
          <a:bodyPr/>
          <a:lstStyle>
            <a:lvl1pPr>
              <a:defRPr/>
            </a:lvl1pPr>
          </a:lstStyle>
          <a:p>
            <a:fld id="{00EFCF20-2BA6-4573-BCD4-18C5341CB228}" type="slidenum">
              <a:rPr lang="ru-RU"/>
              <a:t>‹#›</a:t>
            </a:fld>
            <a:endParaRPr lang="ru-RU"/>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Вертикальный текст 2"/>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p:cNvSpPr>
            <a:spLocks noGrp="1"/>
          </p:cNvSpPr>
          <p:nvPr>
            <p:ph type="dt" sz="half" idx="10"/>
          </p:nvPr>
        </p:nvSpPr>
        <p:spPr/>
        <p:txBody>
          <a:bodyPr/>
          <a:lstStyle>
            <a:lvl1pPr>
              <a:defRPr/>
            </a:lvl1pPr>
          </a:lstStyle>
          <a:p>
            <a:endParaRPr lang="ru-RU"/>
          </a:p>
        </p:txBody>
      </p:sp>
      <p:sp>
        <p:nvSpPr>
          <p:cNvPr id="5" name="Нижний колонтитул 4"/>
          <p:cNvSpPr>
            <a:spLocks noGrp="1"/>
          </p:cNvSpPr>
          <p:nvPr>
            <p:ph type="ftr" sz="quarter" idx="11"/>
          </p:nvPr>
        </p:nvSpPr>
        <p:spPr/>
        <p:txBody>
          <a:bodyPr/>
          <a:lstStyle>
            <a:lvl1pPr>
              <a:defRPr/>
            </a:lvl1pPr>
          </a:lstStyle>
          <a:p>
            <a:endParaRPr lang="ru-RU"/>
          </a:p>
        </p:txBody>
      </p:sp>
      <p:sp>
        <p:nvSpPr>
          <p:cNvPr id="6" name="Номер слайда 5"/>
          <p:cNvSpPr>
            <a:spLocks noGrp="1"/>
          </p:cNvSpPr>
          <p:nvPr>
            <p:ph type="sldNum" sz="quarter" idx="12"/>
          </p:nvPr>
        </p:nvSpPr>
        <p:spPr/>
        <p:txBody>
          <a:bodyPr/>
          <a:lstStyle>
            <a:lvl1pPr>
              <a:defRPr/>
            </a:lvl1pPr>
          </a:lstStyle>
          <a:p>
            <a:fld id="{B94C7686-CF81-40F0-A32C-8FC598CC8E20}" type="slidenum">
              <a:rPr lang="ru-RU"/>
              <a:t>‹#›</a:t>
            </a:fld>
            <a:endParaRPr lang="ru-RU"/>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6992938" y="274638"/>
            <a:ext cx="1693862" cy="5851525"/>
          </a:xfrm>
        </p:spPr>
        <p:txBody>
          <a:bodyPr vert="eaVert"/>
          <a:lstStyle/>
          <a:p>
            <a:r>
              <a:rPr lang="ru-RU"/>
              <a:t>Образец заголовка</a:t>
            </a:r>
          </a:p>
        </p:txBody>
      </p:sp>
      <p:sp>
        <p:nvSpPr>
          <p:cNvPr id="3" name="Вертикальный текст 2"/>
          <p:cNvSpPr>
            <a:spLocks noGrp="1"/>
          </p:cNvSpPr>
          <p:nvPr>
            <p:ph type="body" orient="vert" idx="1"/>
          </p:nvPr>
        </p:nvSpPr>
        <p:spPr>
          <a:xfrm>
            <a:off x="1908175" y="274638"/>
            <a:ext cx="4932363" cy="5851525"/>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p:cNvSpPr>
            <a:spLocks noGrp="1"/>
          </p:cNvSpPr>
          <p:nvPr>
            <p:ph type="dt" sz="half" idx="10"/>
          </p:nvPr>
        </p:nvSpPr>
        <p:spPr/>
        <p:txBody>
          <a:bodyPr/>
          <a:lstStyle>
            <a:lvl1pPr>
              <a:defRPr/>
            </a:lvl1pPr>
          </a:lstStyle>
          <a:p>
            <a:endParaRPr lang="ru-RU"/>
          </a:p>
        </p:txBody>
      </p:sp>
      <p:sp>
        <p:nvSpPr>
          <p:cNvPr id="5" name="Нижний колонтитул 4"/>
          <p:cNvSpPr>
            <a:spLocks noGrp="1"/>
          </p:cNvSpPr>
          <p:nvPr>
            <p:ph type="ftr" sz="quarter" idx="11"/>
          </p:nvPr>
        </p:nvSpPr>
        <p:spPr/>
        <p:txBody>
          <a:bodyPr/>
          <a:lstStyle>
            <a:lvl1pPr>
              <a:defRPr/>
            </a:lvl1pPr>
          </a:lstStyle>
          <a:p>
            <a:endParaRPr lang="ru-RU"/>
          </a:p>
        </p:txBody>
      </p:sp>
      <p:sp>
        <p:nvSpPr>
          <p:cNvPr id="6" name="Номер слайда 5"/>
          <p:cNvSpPr>
            <a:spLocks noGrp="1"/>
          </p:cNvSpPr>
          <p:nvPr>
            <p:ph type="sldNum" sz="quarter" idx="12"/>
          </p:nvPr>
        </p:nvSpPr>
        <p:spPr/>
        <p:txBody>
          <a:bodyPr/>
          <a:lstStyle>
            <a:lvl1pPr>
              <a:defRPr/>
            </a:lvl1pPr>
          </a:lstStyle>
          <a:p>
            <a:fld id="{356E01AD-E46C-461E-97CE-37D54B16EF63}" type="slidenum">
              <a:rPr lang="ru-RU"/>
              <a:t>‹#›</a:t>
            </a:fld>
            <a:endParaRPr lang="ru-RU"/>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22313" y="4406900"/>
            <a:ext cx="7772400" cy="1362075"/>
          </a:xfrm>
        </p:spPr>
        <p:txBody>
          <a:bodyPr anchor="t"/>
          <a:lstStyle>
            <a:lvl1pPr algn="l">
              <a:defRPr sz="4000" b="1" cap="all"/>
            </a:lvl1pPr>
          </a:lstStyle>
          <a:p>
            <a:r>
              <a:rPr lang="ru-RU"/>
              <a:t>Образец заголовка</a:t>
            </a:r>
          </a:p>
        </p:txBody>
      </p:sp>
      <p:sp>
        <p:nvSpPr>
          <p:cNvPr id="3" name="Текст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ru-RU"/>
              <a:t>Образец текста</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Объект 2"/>
          <p:cNvSpPr>
            <a:spLocks noGrp="1"/>
          </p:cNvSpPr>
          <p:nvPr>
            <p:ph sz="half" idx="1"/>
          </p:nvPr>
        </p:nvSpPr>
        <p:spPr>
          <a:xfrm>
            <a:off x="395288" y="1916113"/>
            <a:ext cx="4100512" cy="42497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Объект 3"/>
          <p:cNvSpPr>
            <a:spLocks noGrp="1"/>
          </p:cNvSpPr>
          <p:nvPr>
            <p:ph sz="half" idx="2"/>
          </p:nvPr>
        </p:nvSpPr>
        <p:spPr>
          <a:xfrm>
            <a:off x="4648200" y="1916113"/>
            <a:ext cx="4100513" cy="42497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1143000"/>
          </a:xfrm>
        </p:spPr>
        <p:txBody>
          <a:bodyPr/>
          <a:lstStyle>
            <a:lvl1pPr>
              <a:defRPr/>
            </a:lvl1pPr>
          </a:lstStyle>
          <a:p>
            <a:r>
              <a:rPr lang="ru-RU"/>
              <a:t>Образец заголовка</a:t>
            </a:r>
          </a:p>
        </p:txBody>
      </p:sp>
      <p:sp>
        <p:nvSpPr>
          <p:cNvPr id="3" name="Текст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Объект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Текст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Объект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3050"/>
            <a:ext cx="3008313" cy="1162050"/>
          </a:xfrm>
        </p:spPr>
        <p:txBody>
          <a:bodyPr anchor="b"/>
          <a:lstStyle>
            <a:lvl1pPr algn="l">
              <a:defRPr sz="2000" b="1"/>
            </a:lvl1pPr>
          </a:lstStyle>
          <a:p>
            <a:r>
              <a:rPr lang="ru-RU"/>
              <a:t>Образец заголовка</a:t>
            </a:r>
          </a:p>
        </p:txBody>
      </p:sp>
      <p:sp>
        <p:nvSpPr>
          <p:cNvPr id="3" name="Объект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Текст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792288" y="4800600"/>
            <a:ext cx="5486400" cy="566738"/>
          </a:xfrm>
        </p:spPr>
        <p:txBody>
          <a:bodyPr anchor="b"/>
          <a:lstStyle>
            <a:lvl1pPr algn="l">
              <a:defRPr sz="2000" b="1"/>
            </a:lvl1pPr>
          </a:lstStyle>
          <a:p>
            <a:r>
              <a:rPr lang="ru-RU"/>
              <a:t>Образец заголовка</a:t>
            </a:r>
          </a:p>
        </p:txBody>
      </p:sp>
      <p:sp>
        <p:nvSpPr>
          <p:cNvPr id="3" name="Рисунок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ru-RU"/>
              <a:t>Вставка рисунка</a:t>
            </a:r>
          </a:p>
        </p:txBody>
      </p:sp>
      <p:sp>
        <p:nvSpPr>
          <p:cNvPr id="4" name="Текст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3.jpe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95288" y="692150"/>
            <a:ext cx="8353425" cy="1081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chemeClr val="bg2"/>
                  </a:outerShdw>
                </a:effectLst>
              </a14:hiddenEffects>
            </a:ext>
          </a:extLst>
        </p:spPr>
        <p:txBody>
          <a:bodyPr vert="horz" wrap="square" lIns="91440" tIns="45720" rIns="91440" bIns="45720" numCol="1" anchor="ctr" anchorCtr="0" compatLnSpc="1"/>
          <a:lstStyle/>
          <a:p>
            <a:pPr lvl="0"/>
            <a:r>
              <a:rPr lang="ru-RU"/>
              <a:t>Образец заголовка</a:t>
            </a:r>
          </a:p>
        </p:txBody>
      </p:sp>
      <p:sp>
        <p:nvSpPr>
          <p:cNvPr id="1027" name="Rectangle 3"/>
          <p:cNvSpPr>
            <a:spLocks noGrp="1" noChangeArrowheads="1"/>
          </p:cNvSpPr>
          <p:nvPr>
            <p:ph type="body" idx="1"/>
          </p:nvPr>
        </p:nvSpPr>
        <p:spPr bwMode="auto">
          <a:xfrm>
            <a:off x="395288" y="1916113"/>
            <a:ext cx="8353425" cy="4249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rtl="0" eaLnBrk="1" fontAlgn="base" hangingPunct="1">
        <a:spcBef>
          <a:spcPct val="0"/>
        </a:spcBef>
        <a:spcAft>
          <a:spcPct val="0"/>
        </a:spcAft>
        <a:defRPr sz="3200">
          <a:solidFill>
            <a:srgbClr val="79000D"/>
          </a:solidFill>
          <a:latin typeface="+mj-lt"/>
          <a:ea typeface="+mj-ea"/>
          <a:cs typeface="+mj-cs"/>
        </a:defRPr>
      </a:lvl1pPr>
      <a:lvl2pPr algn="l" rtl="0" eaLnBrk="1" fontAlgn="base" hangingPunct="1">
        <a:spcBef>
          <a:spcPct val="0"/>
        </a:spcBef>
        <a:spcAft>
          <a:spcPct val="0"/>
        </a:spcAft>
        <a:defRPr sz="3200">
          <a:solidFill>
            <a:srgbClr val="79000D"/>
          </a:solidFill>
          <a:latin typeface="Futura LT Book" pitchFamily="2" charset="0"/>
        </a:defRPr>
      </a:lvl2pPr>
      <a:lvl3pPr algn="l" rtl="0" eaLnBrk="1" fontAlgn="base" hangingPunct="1">
        <a:spcBef>
          <a:spcPct val="0"/>
        </a:spcBef>
        <a:spcAft>
          <a:spcPct val="0"/>
        </a:spcAft>
        <a:defRPr sz="3200">
          <a:solidFill>
            <a:srgbClr val="79000D"/>
          </a:solidFill>
          <a:latin typeface="Futura LT Book" pitchFamily="2" charset="0"/>
        </a:defRPr>
      </a:lvl3pPr>
      <a:lvl4pPr algn="l" rtl="0" eaLnBrk="1" fontAlgn="base" hangingPunct="1">
        <a:spcBef>
          <a:spcPct val="0"/>
        </a:spcBef>
        <a:spcAft>
          <a:spcPct val="0"/>
        </a:spcAft>
        <a:defRPr sz="3200">
          <a:solidFill>
            <a:srgbClr val="79000D"/>
          </a:solidFill>
          <a:latin typeface="Futura LT Book" pitchFamily="2" charset="0"/>
        </a:defRPr>
      </a:lvl4pPr>
      <a:lvl5pPr algn="l" rtl="0" eaLnBrk="1" fontAlgn="base" hangingPunct="1">
        <a:spcBef>
          <a:spcPct val="0"/>
        </a:spcBef>
        <a:spcAft>
          <a:spcPct val="0"/>
        </a:spcAft>
        <a:defRPr sz="3200">
          <a:solidFill>
            <a:srgbClr val="79000D"/>
          </a:solidFill>
          <a:latin typeface="Futura LT Book" pitchFamily="2" charset="0"/>
        </a:defRPr>
      </a:lvl5pPr>
      <a:lvl6pPr marL="457200" algn="l" rtl="0" eaLnBrk="1" fontAlgn="base" hangingPunct="1">
        <a:spcBef>
          <a:spcPct val="0"/>
        </a:spcBef>
        <a:spcAft>
          <a:spcPct val="0"/>
        </a:spcAft>
        <a:defRPr sz="3200">
          <a:solidFill>
            <a:srgbClr val="79000D"/>
          </a:solidFill>
          <a:latin typeface="Futura LT Book" pitchFamily="2" charset="0"/>
        </a:defRPr>
      </a:lvl6pPr>
      <a:lvl7pPr marL="914400" algn="l" rtl="0" eaLnBrk="1" fontAlgn="base" hangingPunct="1">
        <a:spcBef>
          <a:spcPct val="0"/>
        </a:spcBef>
        <a:spcAft>
          <a:spcPct val="0"/>
        </a:spcAft>
        <a:defRPr sz="3200">
          <a:solidFill>
            <a:srgbClr val="79000D"/>
          </a:solidFill>
          <a:latin typeface="Futura LT Book" pitchFamily="2" charset="0"/>
        </a:defRPr>
      </a:lvl7pPr>
      <a:lvl8pPr marL="1371600" algn="l" rtl="0" eaLnBrk="1" fontAlgn="base" hangingPunct="1">
        <a:spcBef>
          <a:spcPct val="0"/>
        </a:spcBef>
        <a:spcAft>
          <a:spcPct val="0"/>
        </a:spcAft>
        <a:defRPr sz="3200">
          <a:solidFill>
            <a:srgbClr val="79000D"/>
          </a:solidFill>
          <a:latin typeface="Futura LT Book" pitchFamily="2" charset="0"/>
        </a:defRPr>
      </a:lvl8pPr>
      <a:lvl9pPr marL="1828800" algn="l" rtl="0" eaLnBrk="1" fontAlgn="base" hangingPunct="1">
        <a:spcBef>
          <a:spcPct val="0"/>
        </a:spcBef>
        <a:spcAft>
          <a:spcPct val="0"/>
        </a:spcAft>
        <a:defRPr sz="3200">
          <a:solidFill>
            <a:srgbClr val="79000D"/>
          </a:solidFill>
          <a:latin typeface="Futura LT Book" pitchFamily="2" charset="0"/>
        </a:defRPr>
      </a:lvl9pPr>
    </p:titleStyle>
    <p:bodyStyle>
      <a:lvl1pPr marL="342900" indent="-342900" algn="l" rtl="0" eaLnBrk="1" fontAlgn="base" hangingPunct="1">
        <a:spcBef>
          <a:spcPct val="20000"/>
        </a:spcBef>
        <a:spcAft>
          <a:spcPct val="0"/>
        </a:spcAft>
        <a:buChar char="•"/>
        <a:defRPr sz="2000">
          <a:solidFill>
            <a:srgbClr val="000000"/>
          </a:solidFill>
          <a:latin typeface="+mn-lt"/>
          <a:ea typeface="+mn-ea"/>
          <a:cs typeface="+mn-cs"/>
        </a:defRPr>
      </a:lvl1pPr>
      <a:lvl2pPr marL="742950" indent="-285750" algn="l" rtl="0" eaLnBrk="1" fontAlgn="base" hangingPunct="1">
        <a:spcBef>
          <a:spcPct val="20000"/>
        </a:spcBef>
        <a:spcAft>
          <a:spcPct val="0"/>
        </a:spcAft>
        <a:buChar char="–"/>
        <a:defRPr sz="2000">
          <a:solidFill>
            <a:srgbClr val="000000"/>
          </a:solidFill>
          <a:latin typeface="+mn-lt"/>
        </a:defRPr>
      </a:lvl2pPr>
      <a:lvl3pPr marL="1143000" indent="-228600" algn="l" rtl="0" eaLnBrk="1" fontAlgn="base" hangingPunct="1">
        <a:spcBef>
          <a:spcPct val="20000"/>
        </a:spcBef>
        <a:spcAft>
          <a:spcPct val="0"/>
        </a:spcAft>
        <a:buChar char="•"/>
        <a:defRPr sz="2000">
          <a:solidFill>
            <a:srgbClr val="000000"/>
          </a:solidFill>
          <a:latin typeface="+mn-lt"/>
        </a:defRPr>
      </a:lvl3pPr>
      <a:lvl4pPr marL="1600200" indent="-228600" algn="l" rtl="0" eaLnBrk="1" fontAlgn="base" hangingPunct="1">
        <a:spcBef>
          <a:spcPct val="20000"/>
        </a:spcBef>
        <a:spcAft>
          <a:spcPct val="0"/>
        </a:spcAft>
        <a:buChar char="–"/>
        <a:defRPr sz="2000">
          <a:solidFill>
            <a:srgbClr val="000000"/>
          </a:solidFill>
          <a:latin typeface="+mn-lt"/>
        </a:defRPr>
      </a:lvl4pPr>
      <a:lvl5pPr marL="2057400" indent="-228600" algn="l" rtl="0" eaLnBrk="1" fontAlgn="base" hangingPunct="1">
        <a:spcBef>
          <a:spcPct val="20000"/>
        </a:spcBef>
        <a:spcAft>
          <a:spcPct val="0"/>
        </a:spcAft>
        <a:buChar char="»"/>
        <a:defRPr sz="2000">
          <a:solidFill>
            <a:srgbClr val="000000"/>
          </a:solidFill>
          <a:latin typeface="+mn-lt"/>
        </a:defRPr>
      </a:lvl5pPr>
      <a:lvl6pPr marL="2514600" indent="-228600" algn="l" rtl="0" eaLnBrk="1" fontAlgn="base" hangingPunct="1">
        <a:spcBef>
          <a:spcPct val="20000"/>
        </a:spcBef>
        <a:spcAft>
          <a:spcPct val="0"/>
        </a:spcAft>
        <a:buChar char="»"/>
        <a:defRPr sz="2000">
          <a:solidFill>
            <a:srgbClr val="000000"/>
          </a:solidFill>
          <a:latin typeface="+mn-lt"/>
        </a:defRPr>
      </a:lvl6pPr>
      <a:lvl7pPr marL="2971800" indent="-228600" algn="l" rtl="0" eaLnBrk="1" fontAlgn="base" hangingPunct="1">
        <a:spcBef>
          <a:spcPct val="20000"/>
        </a:spcBef>
        <a:spcAft>
          <a:spcPct val="0"/>
        </a:spcAft>
        <a:buChar char="»"/>
        <a:defRPr sz="2000">
          <a:solidFill>
            <a:srgbClr val="000000"/>
          </a:solidFill>
          <a:latin typeface="+mn-lt"/>
        </a:defRPr>
      </a:lvl7pPr>
      <a:lvl8pPr marL="3429000" indent="-228600" algn="l" rtl="0" eaLnBrk="1" fontAlgn="base" hangingPunct="1">
        <a:spcBef>
          <a:spcPct val="20000"/>
        </a:spcBef>
        <a:spcAft>
          <a:spcPct val="0"/>
        </a:spcAft>
        <a:buChar char="»"/>
        <a:defRPr sz="2000">
          <a:solidFill>
            <a:srgbClr val="000000"/>
          </a:solidFill>
          <a:latin typeface="+mn-lt"/>
        </a:defRPr>
      </a:lvl8pPr>
      <a:lvl9pPr marL="3886200" indent="-228600" algn="l" rtl="0" eaLnBrk="1" fontAlgn="base" hangingPunct="1">
        <a:spcBef>
          <a:spcPct val="20000"/>
        </a:spcBef>
        <a:spcAft>
          <a:spcPct val="0"/>
        </a:spcAft>
        <a:buChar char="»"/>
        <a:defRPr sz="2000">
          <a:solidFill>
            <a:srgbClr val="000000"/>
          </a:solidFill>
          <a:latin typeface="+mn-lt"/>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90466" name="Rectangle 2"/>
          <p:cNvSpPr>
            <a:spLocks noGrp="1" noChangeArrowheads="1"/>
          </p:cNvSpPr>
          <p:nvPr>
            <p:ph type="title"/>
          </p:nvPr>
        </p:nvSpPr>
        <p:spPr bwMode="auto">
          <a:xfrm>
            <a:off x="1908175" y="274638"/>
            <a:ext cx="6767513"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p>
            <a:pPr lvl="0"/>
            <a:r>
              <a:rPr lang="ru-RU"/>
              <a:t>Click to edit Master title style</a:t>
            </a:r>
          </a:p>
        </p:txBody>
      </p:sp>
      <p:sp>
        <p:nvSpPr>
          <p:cNvPr id="190467" name="Rectangle 3"/>
          <p:cNvSpPr>
            <a:spLocks noGrp="1" noChangeArrowheads="1"/>
          </p:cNvSpPr>
          <p:nvPr>
            <p:ph type="body" idx="1"/>
          </p:nvPr>
        </p:nvSpPr>
        <p:spPr bwMode="auto">
          <a:xfrm>
            <a:off x="1908175" y="1600200"/>
            <a:ext cx="6778625"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pPr lvl="0"/>
            <a:r>
              <a:rPr lang="ru-RU"/>
              <a:t>Click to edit Master text styles</a:t>
            </a:r>
          </a:p>
          <a:p>
            <a:pPr lvl="1"/>
            <a:r>
              <a:rPr lang="ru-RU"/>
              <a:t>Second level</a:t>
            </a:r>
          </a:p>
          <a:p>
            <a:pPr lvl="2"/>
            <a:r>
              <a:rPr lang="ru-RU"/>
              <a:t>Third level</a:t>
            </a:r>
          </a:p>
          <a:p>
            <a:pPr lvl="3"/>
            <a:r>
              <a:rPr lang="ru-RU"/>
              <a:t>Fourth level</a:t>
            </a:r>
          </a:p>
          <a:p>
            <a:pPr lvl="4"/>
            <a:r>
              <a:rPr lang="ru-RU"/>
              <a:t>Fifth level</a:t>
            </a:r>
          </a:p>
        </p:txBody>
      </p:sp>
      <p:sp>
        <p:nvSpPr>
          <p:cNvPr id="190468" name="Rectangle 4"/>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sz="1400">
                <a:solidFill>
                  <a:schemeClr val="tx1"/>
                </a:solidFill>
                <a:latin typeface="+mn-lt"/>
              </a:defRPr>
            </a:lvl1pPr>
          </a:lstStyle>
          <a:p>
            <a:endParaRPr lang="ru-RU"/>
          </a:p>
        </p:txBody>
      </p:sp>
      <p:sp>
        <p:nvSpPr>
          <p:cNvPr id="190469" name="Rectangle 5"/>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ctr">
              <a:defRPr sz="1400">
                <a:solidFill>
                  <a:schemeClr val="tx1"/>
                </a:solidFill>
                <a:latin typeface="+mn-lt"/>
              </a:defRPr>
            </a:lvl1pPr>
          </a:lstStyle>
          <a:p>
            <a:endParaRPr lang="ru-RU"/>
          </a:p>
        </p:txBody>
      </p:sp>
      <p:sp>
        <p:nvSpPr>
          <p:cNvPr id="190470" name="Rectangle 6"/>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a:defRPr sz="1400">
                <a:solidFill>
                  <a:schemeClr val="tx1"/>
                </a:solidFill>
                <a:latin typeface="+mn-lt"/>
              </a:defRPr>
            </a:lvl1pPr>
          </a:lstStyle>
          <a:p>
            <a:fld id="{C1ECD40F-C592-4718-B563-972B88BC48CE}" type="slidenum">
              <a:rPr lang="ru-RU"/>
              <a:t>‹#›</a:t>
            </a:fld>
            <a:endParaRPr lang="ru-RU"/>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rtl="0" fontAlgn="base">
        <a:spcBef>
          <a:spcPct val="0"/>
        </a:spcBef>
        <a:spcAft>
          <a:spcPct val="0"/>
        </a:spcAft>
        <a:defRPr sz="3200">
          <a:solidFill>
            <a:srgbClr val="666666"/>
          </a:solidFill>
          <a:latin typeface="+mj-lt"/>
          <a:ea typeface="+mj-ea"/>
          <a:cs typeface="+mj-cs"/>
        </a:defRPr>
      </a:lvl1pPr>
      <a:lvl2pPr algn="l" rtl="0" fontAlgn="base">
        <a:spcBef>
          <a:spcPct val="0"/>
        </a:spcBef>
        <a:spcAft>
          <a:spcPct val="0"/>
        </a:spcAft>
        <a:defRPr sz="3200">
          <a:solidFill>
            <a:srgbClr val="666666"/>
          </a:solidFill>
          <a:latin typeface="Futura LT Book" pitchFamily="2" charset="0"/>
        </a:defRPr>
      </a:lvl2pPr>
      <a:lvl3pPr algn="l" rtl="0" fontAlgn="base">
        <a:spcBef>
          <a:spcPct val="0"/>
        </a:spcBef>
        <a:spcAft>
          <a:spcPct val="0"/>
        </a:spcAft>
        <a:defRPr sz="3200">
          <a:solidFill>
            <a:srgbClr val="666666"/>
          </a:solidFill>
          <a:latin typeface="Futura LT Book" pitchFamily="2" charset="0"/>
        </a:defRPr>
      </a:lvl3pPr>
      <a:lvl4pPr algn="l" rtl="0" fontAlgn="base">
        <a:spcBef>
          <a:spcPct val="0"/>
        </a:spcBef>
        <a:spcAft>
          <a:spcPct val="0"/>
        </a:spcAft>
        <a:defRPr sz="3200">
          <a:solidFill>
            <a:srgbClr val="666666"/>
          </a:solidFill>
          <a:latin typeface="Futura LT Book" pitchFamily="2" charset="0"/>
        </a:defRPr>
      </a:lvl4pPr>
      <a:lvl5pPr algn="l" rtl="0" fontAlgn="base">
        <a:spcBef>
          <a:spcPct val="0"/>
        </a:spcBef>
        <a:spcAft>
          <a:spcPct val="0"/>
        </a:spcAft>
        <a:defRPr sz="3200">
          <a:solidFill>
            <a:srgbClr val="666666"/>
          </a:solidFill>
          <a:latin typeface="Futura LT Book" pitchFamily="2" charset="0"/>
        </a:defRPr>
      </a:lvl5pPr>
      <a:lvl6pPr marL="457200" algn="l" rtl="0" fontAlgn="base">
        <a:spcBef>
          <a:spcPct val="0"/>
        </a:spcBef>
        <a:spcAft>
          <a:spcPct val="0"/>
        </a:spcAft>
        <a:defRPr sz="3200">
          <a:solidFill>
            <a:srgbClr val="666666"/>
          </a:solidFill>
          <a:latin typeface="Futura LT Book" pitchFamily="2" charset="0"/>
        </a:defRPr>
      </a:lvl6pPr>
      <a:lvl7pPr marL="914400" algn="l" rtl="0" fontAlgn="base">
        <a:spcBef>
          <a:spcPct val="0"/>
        </a:spcBef>
        <a:spcAft>
          <a:spcPct val="0"/>
        </a:spcAft>
        <a:defRPr sz="3200">
          <a:solidFill>
            <a:srgbClr val="666666"/>
          </a:solidFill>
          <a:latin typeface="Futura LT Book" pitchFamily="2" charset="0"/>
        </a:defRPr>
      </a:lvl7pPr>
      <a:lvl8pPr marL="1371600" algn="l" rtl="0" fontAlgn="base">
        <a:spcBef>
          <a:spcPct val="0"/>
        </a:spcBef>
        <a:spcAft>
          <a:spcPct val="0"/>
        </a:spcAft>
        <a:defRPr sz="3200">
          <a:solidFill>
            <a:srgbClr val="666666"/>
          </a:solidFill>
          <a:latin typeface="Futura LT Book" pitchFamily="2" charset="0"/>
        </a:defRPr>
      </a:lvl8pPr>
      <a:lvl9pPr marL="1828800" algn="l" rtl="0" fontAlgn="base">
        <a:spcBef>
          <a:spcPct val="0"/>
        </a:spcBef>
        <a:spcAft>
          <a:spcPct val="0"/>
        </a:spcAft>
        <a:defRPr sz="3200">
          <a:solidFill>
            <a:srgbClr val="666666"/>
          </a:solidFill>
          <a:latin typeface="Futura LT Book" pitchFamily="2" charset="0"/>
        </a:defRPr>
      </a:lvl9pPr>
    </p:titleStyle>
    <p:bodyStyle>
      <a:lvl1pPr marL="342900" indent="-342900" algn="l" rtl="0" fontAlgn="base">
        <a:spcBef>
          <a:spcPct val="20000"/>
        </a:spcBef>
        <a:spcAft>
          <a:spcPct val="0"/>
        </a:spcAft>
        <a:buChar char="•"/>
        <a:defRPr sz="2000">
          <a:solidFill>
            <a:srgbClr val="666666"/>
          </a:solidFill>
          <a:latin typeface="+mn-lt"/>
          <a:ea typeface="+mn-ea"/>
          <a:cs typeface="+mn-cs"/>
        </a:defRPr>
      </a:lvl1pPr>
      <a:lvl2pPr marL="742950" indent="-285750" algn="l" rtl="0" fontAlgn="base">
        <a:spcBef>
          <a:spcPct val="20000"/>
        </a:spcBef>
        <a:spcAft>
          <a:spcPct val="0"/>
        </a:spcAft>
        <a:buChar char="–"/>
        <a:defRPr sz="2000">
          <a:solidFill>
            <a:srgbClr val="666666"/>
          </a:solidFill>
          <a:latin typeface="+mn-lt"/>
        </a:defRPr>
      </a:lvl2pPr>
      <a:lvl3pPr marL="1143000" indent="-228600" algn="l" rtl="0" fontAlgn="base">
        <a:spcBef>
          <a:spcPct val="20000"/>
        </a:spcBef>
        <a:spcAft>
          <a:spcPct val="0"/>
        </a:spcAft>
        <a:buChar char="•"/>
        <a:defRPr sz="2000">
          <a:solidFill>
            <a:srgbClr val="666666"/>
          </a:solidFill>
          <a:latin typeface="+mn-lt"/>
        </a:defRPr>
      </a:lvl3pPr>
      <a:lvl4pPr marL="1600200" indent="-228600" algn="l" rtl="0" fontAlgn="base">
        <a:spcBef>
          <a:spcPct val="20000"/>
        </a:spcBef>
        <a:spcAft>
          <a:spcPct val="0"/>
        </a:spcAft>
        <a:buChar char="–"/>
        <a:defRPr sz="2000">
          <a:solidFill>
            <a:srgbClr val="666666"/>
          </a:solidFill>
          <a:latin typeface="+mn-lt"/>
        </a:defRPr>
      </a:lvl4pPr>
      <a:lvl5pPr marL="2057400" indent="-228600" algn="l" rtl="0" fontAlgn="base">
        <a:spcBef>
          <a:spcPct val="20000"/>
        </a:spcBef>
        <a:spcAft>
          <a:spcPct val="0"/>
        </a:spcAft>
        <a:buChar char="»"/>
        <a:defRPr sz="2000">
          <a:solidFill>
            <a:srgbClr val="666666"/>
          </a:solidFill>
          <a:latin typeface="+mn-lt"/>
        </a:defRPr>
      </a:lvl5pPr>
      <a:lvl6pPr marL="2514600" indent="-228600" algn="l" rtl="0" fontAlgn="base">
        <a:spcBef>
          <a:spcPct val="20000"/>
        </a:spcBef>
        <a:spcAft>
          <a:spcPct val="0"/>
        </a:spcAft>
        <a:buChar char="»"/>
        <a:defRPr sz="2000">
          <a:solidFill>
            <a:srgbClr val="666666"/>
          </a:solidFill>
          <a:latin typeface="+mn-lt"/>
        </a:defRPr>
      </a:lvl6pPr>
      <a:lvl7pPr marL="2971800" indent="-228600" algn="l" rtl="0" fontAlgn="base">
        <a:spcBef>
          <a:spcPct val="20000"/>
        </a:spcBef>
        <a:spcAft>
          <a:spcPct val="0"/>
        </a:spcAft>
        <a:buChar char="»"/>
        <a:defRPr sz="2000">
          <a:solidFill>
            <a:srgbClr val="666666"/>
          </a:solidFill>
          <a:latin typeface="+mn-lt"/>
        </a:defRPr>
      </a:lvl7pPr>
      <a:lvl8pPr marL="3429000" indent="-228600" algn="l" rtl="0" fontAlgn="base">
        <a:spcBef>
          <a:spcPct val="20000"/>
        </a:spcBef>
        <a:spcAft>
          <a:spcPct val="0"/>
        </a:spcAft>
        <a:buChar char="»"/>
        <a:defRPr sz="2000">
          <a:solidFill>
            <a:srgbClr val="666666"/>
          </a:solidFill>
          <a:latin typeface="+mn-lt"/>
        </a:defRPr>
      </a:lvl8pPr>
      <a:lvl9pPr marL="3886200" indent="-228600" algn="l" rtl="0" fontAlgn="base">
        <a:spcBef>
          <a:spcPct val="20000"/>
        </a:spcBef>
        <a:spcAft>
          <a:spcPct val="0"/>
        </a:spcAft>
        <a:buChar char="»"/>
        <a:defRPr sz="2000">
          <a:solidFill>
            <a:srgbClr val="666666"/>
          </a:solidFill>
          <a:latin typeface="+mn-lt"/>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3" Type="http://schemas.openxmlformats.org/officeDocument/2006/relationships/image" Target="../media/image20.jpeg"/><Relationship Id="rId7" Type="http://schemas.openxmlformats.org/officeDocument/2006/relationships/image" Target="../media/image24.jpeg"/><Relationship Id="rId2" Type="http://schemas.openxmlformats.org/officeDocument/2006/relationships/image" Target="../media/image19.jpeg"/><Relationship Id="rId1" Type="http://schemas.openxmlformats.org/officeDocument/2006/relationships/slideLayout" Target="../slideLayouts/slideLayout9.xml"/><Relationship Id="rId6" Type="http://schemas.openxmlformats.org/officeDocument/2006/relationships/image" Target="../media/image23.jpeg"/><Relationship Id="rId5" Type="http://schemas.openxmlformats.org/officeDocument/2006/relationships/image" Target="../media/image22.jpeg"/><Relationship Id="rId4" Type="http://schemas.openxmlformats.org/officeDocument/2006/relationships/image" Target="../media/image21.jpeg"/></Relationships>
</file>

<file path=ppt/slides/_rels/slide13.xml.rels><?xml version="1.0" encoding="UTF-8" standalone="yes"?>
<Relationships xmlns="http://schemas.openxmlformats.org/package/2006/relationships"><Relationship Id="rId3" Type="http://schemas.openxmlformats.org/officeDocument/2006/relationships/image" Target="../media/image26.jpeg"/><Relationship Id="rId7" Type="http://schemas.openxmlformats.org/officeDocument/2006/relationships/image" Target="../media/image30.jpeg"/><Relationship Id="rId2" Type="http://schemas.openxmlformats.org/officeDocument/2006/relationships/image" Target="../media/image25.jpeg"/><Relationship Id="rId1" Type="http://schemas.openxmlformats.org/officeDocument/2006/relationships/slideLayout" Target="../slideLayouts/slideLayout9.xml"/><Relationship Id="rId6" Type="http://schemas.openxmlformats.org/officeDocument/2006/relationships/image" Target="../media/image29.jpeg"/><Relationship Id="rId5" Type="http://schemas.openxmlformats.org/officeDocument/2006/relationships/image" Target="../media/image28.jpeg"/><Relationship Id="rId4" Type="http://schemas.openxmlformats.org/officeDocument/2006/relationships/image" Target="../media/image27.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32.jpeg"/><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33.jpeg"/><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34.jpeg"/><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image" Target="../media/image36.jpeg"/><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image" Target="../media/image38.jpg"/><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image" Target="../media/image41.jpeg"/><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image" Target="../media/image44.jpeg"/><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image" Target="../media/image47.jpeg"/><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g"/><Relationship Id="rId1" Type="http://schemas.openxmlformats.org/officeDocument/2006/relationships/slideLayout" Target="../slideLayouts/slideLayout9.xml"/><Relationship Id="rId5" Type="http://schemas.openxmlformats.org/officeDocument/2006/relationships/image" Target="../media/image7.jpg"/><Relationship Id="rId4" Type="http://schemas.openxmlformats.org/officeDocument/2006/relationships/image" Target="../media/image6.jpeg"/></Relationships>
</file>

<file path=ppt/slides/_rels/slide30.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50.jpeg"/><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image" Target="../media/image51.jpeg"/><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image" Target="../media/image53.jpeg"/><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image" Target="../media/image55.jpeg"/><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3" Type="http://schemas.openxmlformats.org/officeDocument/2006/relationships/image" Target="../media/image58.jpg"/><Relationship Id="rId2" Type="http://schemas.openxmlformats.org/officeDocument/2006/relationships/image" Target="../media/image57.jpg"/><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image" Target="../media/image60.jpeg"/><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63.jpg"/><Relationship Id="rId2" Type="http://schemas.openxmlformats.org/officeDocument/2006/relationships/image" Target="../media/image62.jpeg"/><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2" Type="http://schemas.openxmlformats.org/officeDocument/2006/relationships/image" Target="../media/image64.jp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66.jpg"/><Relationship Id="rId2" Type="http://schemas.openxmlformats.org/officeDocument/2006/relationships/image" Target="../media/image65.jpeg"/><Relationship Id="rId1" Type="http://schemas.openxmlformats.org/officeDocument/2006/relationships/slideLayout" Target="../slideLayouts/slideLayout1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e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jpeg"/><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jpeg"/><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eg"/><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28" name="Rectangle 12"/>
          <p:cNvSpPr>
            <a:spLocks noGrp="1" noChangeArrowheads="1"/>
          </p:cNvSpPr>
          <p:nvPr>
            <p:ph type="ctrTitle"/>
          </p:nvPr>
        </p:nvSpPr>
        <p:spPr>
          <a:xfrm>
            <a:off x="245110" y="1449070"/>
            <a:ext cx="4788535" cy="2450465"/>
          </a:xfrm>
        </p:spPr>
        <p:txBody>
          <a:bodyPr/>
          <a:lstStyle/>
          <a:p>
            <a:r>
              <a:rPr lang="en-US" u="sng" dirty="0">
                <a:solidFill>
                  <a:srgbClr val="C00000"/>
                </a:solidFill>
                <a:latin typeface="Calibri" panose="020F0502020204030204" charset="0"/>
                <a:cs typeface="Calibri" panose="020F0502020204030204" charset="0"/>
              </a:rPr>
              <a:t>Analysis and Predictive Models: Chronic Kidney Disease (CKD)</a:t>
            </a:r>
          </a:p>
        </p:txBody>
      </p:sp>
      <p:sp>
        <p:nvSpPr>
          <p:cNvPr id="2" name="Text Box 1"/>
          <p:cNvSpPr txBox="1"/>
          <p:nvPr/>
        </p:nvSpPr>
        <p:spPr>
          <a:xfrm>
            <a:off x="309245" y="3805555"/>
            <a:ext cx="3219407" cy="707886"/>
          </a:xfrm>
          <a:prstGeom prst="rect">
            <a:avLst/>
          </a:prstGeom>
          <a:noFill/>
        </p:spPr>
        <p:txBody>
          <a:bodyPr wrap="none" rtlCol="0">
            <a:spAutoFit/>
            <a:scene3d>
              <a:camera prst="orthographicFront"/>
              <a:lightRig rig="threePt" dir="t"/>
            </a:scene3d>
          </a:bodyPr>
          <a:lstStyle/>
          <a:p>
            <a:r>
              <a:rPr lang="en-US" u="sng" dirty="0" err="1">
                <a:solidFill>
                  <a:srgbClr val="C00000"/>
                </a:solidFill>
                <a:effectLst>
                  <a:outerShdw blurRad="38100" dist="25400" dir="5400000" algn="ctr" rotWithShape="0">
                    <a:srgbClr val="6E747A">
                      <a:alpha val="43000"/>
                    </a:srgbClr>
                  </a:outerShdw>
                </a:effectLst>
                <a:latin typeface="Calibri" panose="020F0502020204030204" charset="0"/>
                <a:cs typeface="Calibri" panose="020F0502020204030204" charset="0"/>
              </a:rPr>
              <a:t>Holmusk</a:t>
            </a:r>
            <a:r>
              <a:rPr lang="en-US" u="sng" dirty="0">
                <a:solidFill>
                  <a:srgbClr val="C00000"/>
                </a:solidFill>
                <a:effectLst>
                  <a:outerShdw blurRad="38100" dist="25400" dir="5400000" algn="ctr" rotWithShape="0">
                    <a:srgbClr val="6E747A">
                      <a:alpha val="43000"/>
                    </a:srgbClr>
                  </a:outerShdw>
                </a:effectLst>
                <a:latin typeface="Calibri" panose="020F0502020204030204" charset="0"/>
                <a:cs typeface="Calibri" panose="020F0502020204030204" charset="0"/>
              </a:rPr>
              <a:t> Interview Challenge</a:t>
            </a:r>
          </a:p>
          <a:p>
            <a:r>
              <a:rPr lang="en-US" dirty="0">
                <a:solidFill>
                  <a:srgbClr val="C00000"/>
                </a:solidFill>
                <a:effectLst>
                  <a:outerShdw blurRad="38100" dist="25400" dir="5400000" algn="ctr" rotWithShape="0">
                    <a:srgbClr val="6E747A">
                      <a:alpha val="43000"/>
                    </a:srgbClr>
                  </a:outerShdw>
                </a:effectLst>
                <a:latin typeface="Calibri" panose="020F0502020204030204" charset="0"/>
                <a:cs typeface="Calibri" panose="020F0502020204030204" charset="0"/>
              </a:rPr>
              <a:t>Jetin E Thomas</a:t>
            </a:r>
          </a:p>
        </p:txBody>
      </p:sp>
    </p:spTree>
    <p:custDataLst>
      <p:tags r:id="rId1"/>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0478" y="294543"/>
            <a:ext cx="6442012" cy="498761"/>
          </a:xfrm>
        </p:spPr>
        <p:txBody>
          <a:bodyPr/>
          <a:lstStyle/>
          <a:p>
            <a:r>
              <a:rPr lang="en-US" sz="3200" b="1" u="sng" dirty="0">
                <a:solidFill>
                  <a:srgbClr val="C00000"/>
                </a:solidFill>
                <a:latin typeface="Calibri" panose="020F0502020204030204" charset="0"/>
                <a:cs typeface="Calibri" panose="020F0502020204030204" charset="0"/>
              </a:rPr>
              <a:t>Further Results: Demographic Information</a:t>
            </a:r>
            <a:endParaRPr lang="en-US" u="sng" dirty="0">
              <a:latin typeface="Calibri" panose="020F0502020204030204" charset="0"/>
              <a:cs typeface="Calibri" panose="020F0502020204030204" charset="0"/>
            </a:endParaRPr>
          </a:p>
        </p:txBody>
      </p:sp>
      <p:sp>
        <p:nvSpPr>
          <p:cNvPr id="3" name="Content Placeholder 2"/>
          <p:cNvSpPr>
            <a:spLocks noGrp="1"/>
          </p:cNvSpPr>
          <p:nvPr>
            <p:ph sz="half" idx="1"/>
          </p:nvPr>
        </p:nvSpPr>
        <p:spPr>
          <a:xfrm>
            <a:off x="3923928" y="1196752"/>
            <a:ext cx="3527921" cy="316632"/>
          </a:xfrm>
        </p:spPr>
        <p:txBody>
          <a:bodyPr/>
          <a:lstStyle/>
          <a:p>
            <a:r>
              <a:rPr lang="en-US" sz="2000" u="sng" dirty="0"/>
              <a:t>Random Forest</a:t>
            </a:r>
          </a:p>
        </p:txBody>
      </p:sp>
      <p:pic>
        <p:nvPicPr>
          <p:cNvPr id="9" name="Picture 8">
            <a:extLst>
              <a:ext uri="{FF2B5EF4-FFF2-40B4-BE49-F238E27FC236}">
                <a16:creationId xmlns:a16="http://schemas.microsoft.com/office/drawing/2014/main" id="{C7B29E09-A5B4-4EE0-B12C-C9F3B99F2A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0478" y="1906890"/>
            <a:ext cx="3342586" cy="2996952"/>
          </a:xfrm>
          <a:prstGeom prst="rect">
            <a:avLst/>
          </a:prstGeom>
        </p:spPr>
      </p:pic>
      <p:pic>
        <p:nvPicPr>
          <p:cNvPr id="11" name="Picture 10">
            <a:extLst>
              <a:ext uri="{FF2B5EF4-FFF2-40B4-BE49-F238E27FC236}">
                <a16:creationId xmlns:a16="http://schemas.microsoft.com/office/drawing/2014/main" id="{99691CC0-A189-4E06-B0F2-1A22346B0D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36096" y="1906890"/>
            <a:ext cx="3342586" cy="2996952"/>
          </a:xfrm>
          <a:prstGeom prst="rect">
            <a:avLst/>
          </a:prstGeom>
        </p:spPr>
      </p:pic>
    </p:spTree>
    <p:extLst>
      <p:ext uri="{BB962C8B-B14F-4D97-AF65-F5344CB8AC3E}">
        <p14:creationId xmlns:p14="http://schemas.microsoft.com/office/powerpoint/2010/main" val="36087431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24E811-8993-47EE-82CE-02B140FD3B77}"/>
              </a:ext>
            </a:extLst>
          </p:cNvPr>
          <p:cNvSpPr>
            <a:spLocks noGrp="1"/>
          </p:cNvSpPr>
          <p:nvPr>
            <p:ph type="title"/>
          </p:nvPr>
        </p:nvSpPr>
        <p:spPr/>
        <p:txBody>
          <a:bodyPr/>
          <a:lstStyle/>
          <a:p>
            <a:r>
              <a:rPr lang="en-US" b="1" u="sng" dirty="0">
                <a:solidFill>
                  <a:srgbClr val="C00000"/>
                </a:solidFill>
                <a:latin typeface="Calibri" panose="020F0502020204030204" charset="0"/>
                <a:cs typeface="Calibri" panose="020F0502020204030204" charset="0"/>
              </a:rPr>
              <a:t>Insights</a:t>
            </a:r>
            <a:r>
              <a:rPr lang="en-US" sz="3200" b="1" u="sng" dirty="0">
                <a:solidFill>
                  <a:srgbClr val="C00000"/>
                </a:solidFill>
                <a:latin typeface="Calibri" panose="020F0502020204030204" charset="0"/>
                <a:cs typeface="Calibri" panose="020F0502020204030204" charset="0"/>
              </a:rPr>
              <a:t>: Demographic Information</a:t>
            </a:r>
            <a:endParaRPr lang="en-US" dirty="0"/>
          </a:p>
        </p:txBody>
      </p:sp>
      <p:sp>
        <p:nvSpPr>
          <p:cNvPr id="3" name="Content Placeholder 2">
            <a:extLst>
              <a:ext uri="{FF2B5EF4-FFF2-40B4-BE49-F238E27FC236}">
                <a16:creationId xmlns:a16="http://schemas.microsoft.com/office/drawing/2014/main" id="{E0E35A3C-8E5F-4CB2-9CC6-C26D56A6F643}"/>
              </a:ext>
            </a:extLst>
          </p:cNvPr>
          <p:cNvSpPr>
            <a:spLocks noGrp="1"/>
          </p:cNvSpPr>
          <p:nvPr>
            <p:ph sz="half" idx="1"/>
          </p:nvPr>
        </p:nvSpPr>
        <p:spPr>
          <a:xfrm>
            <a:off x="1908175" y="1600200"/>
            <a:ext cx="6552257" cy="4525963"/>
          </a:xfrm>
        </p:spPr>
        <p:txBody>
          <a:bodyPr/>
          <a:lstStyle/>
          <a:p>
            <a:r>
              <a:rPr lang="en-US" sz="1800" dirty="0"/>
              <a:t>There are four different types of neural networks used in making the predictive model. They are neural networks based on logistic regression, decision tree, MLP </a:t>
            </a:r>
            <a:r>
              <a:rPr lang="en-US" sz="1800" dirty="0" err="1"/>
              <a:t>classifer</a:t>
            </a:r>
            <a:r>
              <a:rPr lang="en-US" sz="1800" dirty="0"/>
              <a:t> and Random Forest.</a:t>
            </a:r>
          </a:p>
          <a:p>
            <a:r>
              <a:rPr lang="en-US" sz="1800" dirty="0"/>
              <a:t>The neural network based on Random Forest performed the best.</a:t>
            </a:r>
          </a:p>
          <a:p>
            <a:r>
              <a:rPr lang="en-US" sz="1800" dirty="0"/>
              <a:t>The neural network based on Logistic Regression performed the worst with no predictions of patients progressed into CKD in the test set.</a:t>
            </a:r>
          </a:p>
          <a:p>
            <a:r>
              <a:rPr lang="en-US" sz="1800" dirty="0"/>
              <a:t>However, the overall accuracy of all the neural networks is poor and could be made better.</a:t>
            </a:r>
          </a:p>
          <a:p>
            <a:r>
              <a:rPr lang="en-US" sz="1800" dirty="0"/>
              <a:t>The relative information of the feature age is the highest and could be useful if somebody would like to identify the important features and incorporate them in neural network.</a:t>
            </a:r>
          </a:p>
        </p:txBody>
      </p:sp>
    </p:spTree>
    <p:extLst>
      <p:ext uri="{BB962C8B-B14F-4D97-AF65-F5344CB8AC3E}">
        <p14:creationId xmlns:p14="http://schemas.microsoft.com/office/powerpoint/2010/main" val="28754441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520" y="233534"/>
            <a:ext cx="8784976" cy="965835"/>
          </a:xfrm>
        </p:spPr>
        <p:txBody>
          <a:bodyPr/>
          <a:lstStyle/>
          <a:p>
            <a:r>
              <a:rPr lang="en-US" sz="3200" u="sng" dirty="0">
                <a:solidFill>
                  <a:srgbClr val="C00000"/>
                </a:solidFill>
                <a:latin typeface="Calibri" panose="020F0502020204030204" charset="0"/>
                <a:cs typeface="Calibri" panose="020F0502020204030204" charset="0"/>
              </a:rPr>
              <a:t>Analysis: Lab measurements including time in dataset</a:t>
            </a:r>
          </a:p>
        </p:txBody>
      </p:sp>
      <p:pic>
        <p:nvPicPr>
          <p:cNvPr id="24" name="Picture 23">
            <a:extLst>
              <a:ext uri="{FF2B5EF4-FFF2-40B4-BE49-F238E27FC236}">
                <a16:creationId xmlns:a16="http://schemas.microsoft.com/office/drawing/2014/main" id="{F0AE5E64-66A0-4350-AB09-3AE7F6E1FEF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0401" y="1202811"/>
            <a:ext cx="2734413" cy="2442213"/>
          </a:xfrm>
          <a:prstGeom prst="rect">
            <a:avLst/>
          </a:prstGeom>
        </p:spPr>
      </p:pic>
      <p:pic>
        <p:nvPicPr>
          <p:cNvPr id="26" name="Picture 25">
            <a:extLst>
              <a:ext uri="{FF2B5EF4-FFF2-40B4-BE49-F238E27FC236}">
                <a16:creationId xmlns:a16="http://schemas.microsoft.com/office/drawing/2014/main" id="{8493067A-6B57-45B5-B58A-F8BC1E76D75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49310" y="1199370"/>
            <a:ext cx="2698338" cy="2442212"/>
          </a:xfrm>
          <a:prstGeom prst="rect">
            <a:avLst/>
          </a:prstGeom>
        </p:spPr>
      </p:pic>
      <p:pic>
        <p:nvPicPr>
          <p:cNvPr id="28" name="Picture 27">
            <a:extLst>
              <a:ext uri="{FF2B5EF4-FFF2-40B4-BE49-F238E27FC236}">
                <a16:creationId xmlns:a16="http://schemas.microsoft.com/office/drawing/2014/main" id="{83ABFB9B-6223-431B-A202-424701672AC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44247" y="1199369"/>
            <a:ext cx="2698338" cy="2442212"/>
          </a:xfrm>
          <a:prstGeom prst="rect">
            <a:avLst/>
          </a:prstGeom>
        </p:spPr>
      </p:pic>
      <p:pic>
        <p:nvPicPr>
          <p:cNvPr id="30" name="Picture 29">
            <a:extLst>
              <a:ext uri="{FF2B5EF4-FFF2-40B4-BE49-F238E27FC236}">
                <a16:creationId xmlns:a16="http://schemas.microsoft.com/office/drawing/2014/main" id="{88386068-6422-406E-807F-7FFD057133A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30401" y="3933056"/>
            <a:ext cx="2729431" cy="2460485"/>
          </a:xfrm>
          <a:prstGeom prst="rect">
            <a:avLst/>
          </a:prstGeom>
        </p:spPr>
      </p:pic>
      <p:pic>
        <p:nvPicPr>
          <p:cNvPr id="32" name="Picture 31">
            <a:extLst>
              <a:ext uri="{FF2B5EF4-FFF2-40B4-BE49-F238E27FC236}">
                <a16:creationId xmlns:a16="http://schemas.microsoft.com/office/drawing/2014/main" id="{9EE6C32C-C1ED-4DCF-9174-ACCF14F1416F}"/>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253018" y="3933057"/>
            <a:ext cx="2694630" cy="2464300"/>
          </a:xfrm>
          <a:prstGeom prst="rect">
            <a:avLst/>
          </a:prstGeom>
        </p:spPr>
      </p:pic>
      <p:pic>
        <p:nvPicPr>
          <p:cNvPr id="34" name="Picture 33">
            <a:extLst>
              <a:ext uri="{FF2B5EF4-FFF2-40B4-BE49-F238E27FC236}">
                <a16:creationId xmlns:a16="http://schemas.microsoft.com/office/drawing/2014/main" id="{817FA0C0-35C4-42DF-B1F7-2052B069F6C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40834" y="3955144"/>
            <a:ext cx="2698337" cy="2438397"/>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520" y="233534"/>
            <a:ext cx="8784976" cy="965835"/>
          </a:xfrm>
        </p:spPr>
        <p:txBody>
          <a:bodyPr/>
          <a:lstStyle/>
          <a:p>
            <a:r>
              <a:rPr lang="en-US" sz="3200" u="sng" dirty="0">
                <a:solidFill>
                  <a:srgbClr val="C00000"/>
                </a:solidFill>
                <a:latin typeface="Calibri" panose="020F0502020204030204" charset="0"/>
                <a:cs typeface="Calibri" panose="020F0502020204030204" charset="0"/>
              </a:rPr>
              <a:t>Analysis: Lab measurements including time in dataset</a:t>
            </a:r>
          </a:p>
        </p:txBody>
      </p:sp>
      <p:pic>
        <p:nvPicPr>
          <p:cNvPr id="4" name="Picture 3">
            <a:extLst>
              <a:ext uri="{FF2B5EF4-FFF2-40B4-BE49-F238E27FC236}">
                <a16:creationId xmlns:a16="http://schemas.microsoft.com/office/drawing/2014/main" id="{F23B4018-7A19-4963-B3AC-C37F636188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4087" y="1340768"/>
            <a:ext cx="2160240" cy="2349835"/>
          </a:xfrm>
          <a:prstGeom prst="rect">
            <a:avLst/>
          </a:prstGeom>
        </p:spPr>
      </p:pic>
      <p:pic>
        <p:nvPicPr>
          <p:cNvPr id="6" name="Picture 5">
            <a:extLst>
              <a:ext uri="{FF2B5EF4-FFF2-40B4-BE49-F238E27FC236}">
                <a16:creationId xmlns:a16="http://schemas.microsoft.com/office/drawing/2014/main" id="{EFF83EFD-24AC-4123-9B82-FF836CC86E1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63888" y="1340768"/>
            <a:ext cx="2160240" cy="2349836"/>
          </a:xfrm>
          <a:prstGeom prst="rect">
            <a:avLst/>
          </a:prstGeom>
        </p:spPr>
      </p:pic>
      <p:pic>
        <p:nvPicPr>
          <p:cNvPr id="8" name="Picture 7">
            <a:extLst>
              <a:ext uri="{FF2B5EF4-FFF2-40B4-BE49-F238E27FC236}">
                <a16:creationId xmlns:a16="http://schemas.microsoft.com/office/drawing/2014/main" id="{8C8E6C18-B850-4A45-AF92-B034FB83FE7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09672" y="1340768"/>
            <a:ext cx="2160240" cy="2349836"/>
          </a:xfrm>
          <a:prstGeom prst="rect">
            <a:avLst/>
          </a:prstGeom>
        </p:spPr>
      </p:pic>
      <p:pic>
        <p:nvPicPr>
          <p:cNvPr id="10" name="Picture 9">
            <a:extLst>
              <a:ext uri="{FF2B5EF4-FFF2-40B4-BE49-F238E27FC236}">
                <a16:creationId xmlns:a16="http://schemas.microsoft.com/office/drawing/2014/main" id="{73E9E321-2D79-41E0-915C-B5E79C0B12A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47575" y="4005064"/>
            <a:ext cx="2188967" cy="2349836"/>
          </a:xfrm>
          <a:prstGeom prst="rect">
            <a:avLst/>
          </a:prstGeom>
        </p:spPr>
      </p:pic>
      <p:pic>
        <p:nvPicPr>
          <p:cNvPr id="12" name="Picture 11">
            <a:extLst>
              <a:ext uri="{FF2B5EF4-FFF2-40B4-BE49-F238E27FC236}">
                <a16:creationId xmlns:a16="http://schemas.microsoft.com/office/drawing/2014/main" id="{57FD102E-0269-4E7B-B4A1-B57C4103A2E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561218" y="4005064"/>
            <a:ext cx="2160240" cy="2349835"/>
          </a:xfrm>
          <a:prstGeom prst="rect">
            <a:avLst/>
          </a:prstGeom>
        </p:spPr>
      </p:pic>
      <p:pic>
        <p:nvPicPr>
          <p:cNvPr id="14" name="Picture 13">
            <a:extLst>
              <a:ext uri="{FF2B5EF4-FFF2-40B4-BE49-F238E27FC236}">
                <a16:creationId xmlns:a16="http://schemas.microsoft.com/office/drawing/2014/main" id="{1540C35E-1563-493C-A994-856E715E414D}"/>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709672" y="4005063"/>
            <a:ext cx="2160240" cy="2349836"/>
          </a:xfrm>
          <a:prstGeom prst="rect">
            <a:avLst/>
          </a:prstGeom>
        </p:spPr>
      </p:pic>
    </p:spTree>
    <p:extLst>
      <p:ext uri="{BB962C8B-B14F-4D97-AF65-F5344CB8AC3E}">
        <p14:creationId xmlns:p14="http://schemas.microsoft.com/office/powerpoint/2010/main" val="23594137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ACA12A-5859-491F-A84E-8C858F3799D5}"/>
              </a:ext>
            </a:extLst>
          </p:cNvPr>
          <p:cNvSpPr>
            <a:spLocks noGrp="1"/>
          </p:cNvSpPr>
          <p:nvPr>
            <p:ph type="title"/>
          </p:nvPr>
        </p:nvSpPr>
        <p:spPr>
          <a:xfrm>
            <a:off x="1908175" y="188640"/>
            <a:ext cx="6767513" cy="202034"/>
          </a:xfrm>
        </p:spPr>
        <p:txBody>
          <a:bodyPr/>
          <a:lstStyle/>
          <a:p>
            <a:r>
              <a:rPr lang="en-US" b="1" u="sng" dirty="0">
                <a:solidFill>
                  <a:srgbClr val="C00000"/>
                </a:solidFill>
                <a:latin typeface="Calibri" panose="020F0502020204030204" charset="0"/>
                <a:cs typeface="Calibri" panose="020F0502020204030204" charset="0"/>
              </a:rPr>
              <a:t>Insights</a:t>
            </a:r>
            <a:r>
              <a:rPr lang="en-US" sz="3200" b="1" u="sng" dirty="0">
                <a:solidFill>
                  <a:srgbClr val="C00000"/>
                </a:solidFill>
                <a:latin typeface="Calibri" panose="020F0502020204030204" charset="0"/>
                <a:cs typeface="Calibri" panose="020F0502020204030204" charset="0"/>
              </a:rPr>
              <a:t>: Analysis</a:t>
            </a:r>
            <a:endParaRPr lang="en-US" dirty="0"/>
          </a:p>
        </p:txBody>
      </p:sp>
      <p:sp>
        <p:nvSpPr>
          <p:cNvPr id="3" name="Content Placeholder 2">
            <a:extLst>
              <a:ext uri="{FF2B5EF4-FFF2-40B4-BE49-F238E27FC236}">
                <a16:creationId xmlns:a16="http://schemas.microsoft.com/office/drawing/2014/main" id="{3DEFA502-4552-4607-B480-2D7BFE0D6DE1}"/>
              </a:ext>
            </a:extLst>
          </p:cNvPr>
          <p:cNvSpPr>
            <a:spLocks noGrp="1"/>
          </p:cNvSpPr>
          <p:nvPr>
            <p:ph sz="half" idx="1"/>
          </p:nvPr>
        </p:nvSpPr>
        <p:spPr>
          <a:xfrm>
            <a:off x="1979712" y="1196752"/>
            <a:ext cx="6984776" cy="4525963"/>
          </a:xfrm>
        </p:spPr>
        <p:txBody>
          <a:bodyPr/>
          <a:lstStyle/>
          <a:p>
            <a:r>
              <a:rPr lang="en-US" sz="1800" dirty="0"/>
              <a:t>The distribution of values of lab measurements are pretty gaussian. The peaks for time values </a:t>
            </a:r>
            <a:r>
              <a:rPr lang="en-US" sz="1800"/>
              <a:t>is shifted </a:t>
            </a:r>
            <a:r>
              <a:rPr lang="en-US" sz="1800" dirty="0"/>
              <a:t>to the left of the mid-value of the range of time in the dataset. These observations are for the second dose given to the patients.</a:t>
            </a:r>
          </a:p>
          <a:p>
            <a:r>
              <a:rPr lang="en-US" sz="1800" dirty="0"/>
              <a:t>The number of times a measurement done on a patient is fairly uncorrelated with his/her progress in CKD. </a:t>
            </a:r>
          </a:p>
          <a:p>
            <a:r>
              <a:rPr lang="en-US" sz="1800" dirty="0"/>
              <a:t>The self correlation first increases and then decreases for all the lab measurements besides SBP where it increases for a fair number of doses. The implication of this observation isn’t clear.</a:t>
            </a:r>
          </a:p>
          <a:p>
            <a:r>
              <a:rPr lang="en-US" sz="1800" dirty="0"/>
              <a:t>The correlation coefficient is small for all the lab measurements. They are in the range between 0.0 to 0.15.</a:t>
            </a:r>
          </a:p>
          <a:p>
            <a:r>
              <a:rPr lang="en-US" sz="1800" dirty="0"/>
              <a:t>There are some patients on whom large number of times lab measurements have been performed and they have either progressed in CKD or not. For example, patients with more performance of DBP has progressed in CKD and patients with more performance of HGB has not progressed in CKD. These observations maybe useful in understanding the cure of CKD. </a:t>
            </a:r>
          </a:p>
        </p:txBody>
      </p:sp>
    </p:spTree>
    <p:extLst>
      <p:ext uri="{BB962C8B-B14F-4D97-AF65-F5344CB8AC3E}">
        <p14:creationId xmlns:p14="http://schemas.microsoft.com/office/powerpoint/2010/main" val="32641458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2"/>
          <p:cNvSpPr>
            <a:spLocks noGrp="1" noChangeArrowheads="1"/>
          </p:cNvSpPr>
          <p:nvPr>
            <p:ph type="title"/>
          </p:nvPr>
        </p:nvSpPr>
        <p:spPr>
          <a:xfrm>
            <a:off x="323529" y="-459432"/>
            <a:ext cx="8640488" cy="2088232"/>
          </a:xfrm>
        </p:spPr>
        <p:txBody>
          <a:bodyPr/>
          <a:lstStyle/>
          <a:p>
            <a:r>
              <a:rPr lang="en-US" b="1" u="sng" dirty="0">
                <a:solidFill>
                  <a:srgbClr val="C00000"/>
                </a:solidFill>
                <a:latin typeface="Calibri" panose="020F0502020204030204" charset="0"/>
                <a:cs typeface="Calibri" panose="020F0502020204030204" charset="0"/>
              </a:rPr>
              <a:t>Predictive Model</a:t>
            </a:r>
            <a:r>
              <a:rPr lang="en-US" sz="3200" b="1" u="sng" dirty="0">
                <a:solidFill>
                  <a:srgbClr val="C00000"/>
                </a:solidFill>
                <a:latin typeface="Calibri" panose="020F0502020204030204" charset="0"/>
                <a:cs typeface="Calibri" panose="020F0502020204030204" charset="0"/>
              </a:rPr>
              <a:t>: Lab </a:t>
            </a:r>
            <a:br>
              <a:rPr lang="en-US" sz="3200" b="1" u="sng" dirty="0">
                <a:solidFill>
                  <a:srgbClr val="C00000"/>
                </a:solidFill>
                <a:latin typeface="Calibri" panose="020F0502020204030204" charset="0"/>
                <a:cs typeface="Calibri" panose="020F0502020204030204" charset="0"/>
              </a:rPr>
            </a:br>
            <a:r>
              <a:rPr lang="en-US" sz="3200" b="1" u="sng" dirty="0">
                <a:solidFill>
                  <a:srgbClr val="C00000"/>
                </a:solidFill>
                <a:latin typeface="Calibri" panose="020F0502020204030204" charset="0"/>
                <a:cs typeface="Calibri" panose="020F0502020204030204" charset="0"/>
              </a:rPr>
              <a:t>measurements including time in dataset</a:t>
            </a:r>
            <a:endParaRPr lang="en-US" b="1" u="sng" dirty="0">
              <a:solidFill>
                <a:srgbClr val="C00000"/>
              </a:solidFill>
              <a:latin typeface="Calibri" panose="020F0502020204030204" charset="0"/>
              <a:cs typeface="Calibri" panose="020F0502020204030204" charset="0"/>
            </a:endParaRPr>
          </a:p>
        </p:txBody>
      </p:sp>
      <p:sp>
        <p:nvSpPr>
          <p:cNvPr id="195587" name="Rectangle 3"/>
          <p:cNvSpPr>
            <a:spLocks noGrp="1" noChangeArrowheads="1"/>
          </p:cNvSpPr>
          <p:nvPr>
            <p:ph type="body" idx="1"/>
          </p:nvPr>
        </p:nvSpPr>
        <p:spPr>
          <a:xfrm>
            <a:off x="1691680" y="1234718"/>
            <a:ext cx="6480249" cy="432073"/>
          </a:xfrm>
        </p:spPr>
        <p:txBody>
          <a:bodyPr/>
          <a:lstStyle/>
          <a:p>
            <a:pPr>
              <a:lnSpc>
                <a:spcPct val="90000"/>
              </a:lnSpc>
            </a:pPr>
            <a:r>
              <a:rPr lang="en-US" u="sng" dirty="0"/>
              <a:t>Neural Network based on Logistic Regression</a:t>
            </a:r>
          </a:p>
        </p:txBody>
      </p:sp>
      <p:pic>
        <p:nvPicPr>
          <p:cNvPr id="4" name="Picture 3">
            <a:extLst>
              <a:ext uri="{FF2B5EF4-FFF2-40B4-BE49-F238E27FC236}">
                <a16:creationId xmlns:a16="http://schemas.microsoft.com/office/drawing/2014/main" id="{A9F64AE3-859F-4B03-9864-D22B2C8591B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5286" y="1844824"/>
            <a:ext cx="6873428" cy="3672408"/>
          </a:xfrm>
          <a:prstGeom prst="rect">
            <a:avLst/>
          </a:prstGeom>
        </p:spPr>
      </p:pic>
    </p:spTree>
    <p:extLst>
      <p:ext uri="{BB962C8B-B14F-4D97-AF65-F5344CB8AC3E}">
        <p14:creationId xmlns:p14="http://schemas.microsoft.com/office/powerpoint/2010/main" val="31958063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E5568F-9A63-4721-9B99-EE5872B08F1E}"/>
              </a:ext>
            </a:extLst>
          </p:cNvPr>
          <p:cNvSpPr>
            <a:spLocks noGrp="1"/>
          </p:cNvSpPr>
          <p:nvPr>
            <p:ph type="title"/>
          </p:nvPr>
        </p:nvSpPr>
        <p:spPr>
          <a:xfrm>
            <a:off x="1835696" y="116632"/>
            <a:ext cx="7632377" cy="1143000"/>
          </a:xfrm>
        </p:spPr>
        <p:txBody>
          <a:bodyPr/>
          <a:lstStyle/>
          <a:p>
            <a:r>
              <a:rPr lang="en-US" sz="3200" b="1" u="sng" dirty="0">
                <a:solidFill>
                  <a:srgbClr val="C00000"/>
                </a:solidFill>
                <a:latin typeface="Calibri" panose="020F0502020204030204" charset="0"/>
                <a:cs typeface="Calibri" panose="020F0502020204030204" charset="0"/>
              </a:rPr>
              <a:t>Results: Lab </a:t>
            </a:r>
            <a:br>
              <a:rPr lang="en-US" sz="3200" b="1" u="sng" dirty="0">
                <a:solidFill>
                  <a:srgbClr val="C00000"/>
                </a:solidFill>
                <a:latin typeface="Calibri" panose="020F0502020204030204" charset="0"/>
                <a:cs typeface="Calibri" panose="020F0502020204030204" charset="0"/>
              </a:rPr>
            </a:br>
            <a:r>
              <a:rPr lang="en-US" sz="3200" b="1" u="sng" dirty="0">
                <a:solidFill>
                  <a:srgbClr val="C00000"/>
                </a:solidFill>
                <a:latin typeface="Calibri" panose="020F0502020204030204" charset="0"/>
                <a:cs typeface="Calibri" panose="020F0502020204030204" charset="0"/>
              </a:rPr>
              <a:t>measurements including time in dataset</a:t>
            </a:r>
            <a:endParaRPr lang="en-US" dirty="0"/>
          </a:p>
        </p:txBody>
      </p:sp>
      <p:sp>
        <p:nvSpPr>
          <p:cNvPr id="3" name="Content Placeholder 2">
            <a:extLst>
              <a:ext uri="{FF2B5EF4-FFF2-40B4-BE49-F238E27FC236}">
                <a16:creationId xmlns:a16="http://schemas.microsoft.com/office/drawing/2014/main" id="{2B7E081E-8115-494F-B376-ADFE734125A5}"/>
              </a:ext>
            </a:extLst>
          </p:cNvPr>
          <p:cNvSpPr>
            <a:spLocks noGrp="1"/>
          </p:cNvSpPr>
          <p:nvPr>
            <p:ph sz="half" idx="1"/>
          </p:nvPr>
        </p:nvSpPr>
        <p:spPr>
          <a:xfrm>
            <a:off x="3347864" y="1238976"/>
            <a:ext cx="5976193" cy="748680"/>
          </a:xfrm>
        </p:spPr>
        <p:txBody>
          <a:bodyPr/>
          <a:lstStyle/>
          <a:p>
            <a:r>
              <a:rPr lang="en-US" sz="2000" u="sng" dirty="0"/>
              <a:t>Logistic Regression</a:t>
            </a:r>
          </a:p>
          <a:p>
            <a:endParaRPr lang="en-US" dirty="0"/>
          </a:p>
        </p:txBody>
      </p:sp>
      <p:pic>
        <p:nvPicPr>
          <p:cNvPr id="6" name="Picture 5">
            <a:extLst>
              <a:ext uri="{FF2B5EF4-FFF2-40B4-BE49-F238E27FC236}">
                <a16:creationId xmlns:a16="http://schemas.microsoft.com/office/drawing/2014/main" id="{F68C0C5A-EEC8-4403-9578-50B23FB5B2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71800" y="1613316"/>
            <a:ext cx="5040560" cy="2158781"/>
          </a:xfrm>
          <a:prstGeom prst="rect">
            <a:avLst/>
          </a:prstGeom>
        </p:spPr>
      </p:pic>
      <p:pic>
        <p:nvPicPr>
          <p:cNvPr id="8" name="Picture 7">
            <a:extLst>
              <a:ext uri="{FF2B5EF4-FFF2-40B4-BE49-F238E27FC236}">
                <a16:creationId xmlns:a16="http://schemas.microsoft.com/office/drawing/2014/main" id="{644FADB8-A9EC-4EC6-9C5F-45C0C2A342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35896" y="3750127"/>
            <a:ext cx="3312368" cy="3140792"/>
          </a:xfrm>
          <a:prstGeom prst="rect">
            <a:avLst/>
          </a:prstGeom>
        </p:spPr>
      </p:pic>
    </p:spTree>
    <p:extLst>
      <p:ext uri="{BB962C8B-B14F-4D97-AF65-F5344CB8AC3E}">
        <p14:creationId xmlns:p14="http://schemas.microsoft.com/office/powerpoint/2010/main" val="30094095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F936FE-5D36-4001-881A-6B54FDA40FB5}"/>
              </a:ext>
            </a:extLst>
          </p:cNvPr>
          <p:cNvSpPr>
            <a:spLocks noGrp="1"/>
          </p:cNvSpPr>
          <p:nvPr>
            <p:ph type="title"/>
          </p:nvPr>
        </p:nvSpPr>
        <p:spPr>
          <a:xfrm>
            <a:off x="1908175" y="116632"/>
            <a:ext cx="7235825" cy="1143000"/>
          </a:xfrm>
        </p:spPr>
        <p:txBody>
          <a:bodyPr/>
          <a:lstStyle/>
          <a:p>
            <a:r>
              <a:rPr lang="en-US" sz="3200" b="1" u="sng" dirty="0">
                <a:solidFill>
                  <a:srgbClr val="C00000"/>
                </a:solidFill>
                <a:latin typeface="Calibri" panose="020F0502020204030204" charset="0"/>
                <a:cs typeface="Calibri" panose="020F0502020204030204" charset="0"/>
              </a:rPr>
              <a:t>Results: Lab </a:t>
            </a:r>
            <a:br>
              <a:rPr lang="en-US" sz="3200" b="1" u="sng" dirty="0">
                <a:solidFill>
                  <a:srgbClr val="C00000"/>
                </a:solidFill>
                <a:latin typeface="Calibri" panose="020F0502020204030204" charset="0"/>
                <a:cs typeface="Calibri" panose="020F0502020204030204" charset="0"/>
              </a:rPr>
            </a:br>
            <a:r>
              <a:rPr lang="en-US" sz="3200" b="1" u="sng" dirty="0">
                <a:solidFill>
                  <a:srgbClr val="C00000"/>
                </a:solidFill>
                <a:latin typeface="Calibri" panose="020F0502020204030204" charset="0"/>
                <a:cs typeface="Calibri" panose="020F0502020204030204" charset="0"/>
              </a:rPr>
              <a:t>measurements including time in dataset</a:t>
            </a:r>
            <a:endParaRPr lang="en-US" dirty="0"/>
          </a:p>
        </p:txBody>
      </p:sp>
      <p:sp>
        <p:nvSpPr>
          <p:cNvPr id="3" name="Content Placeholder 2">
            <a:extLst>
              <a:ext uri="{FF2B5EF4-FFF2-40B4-BE49-F238E27FC236}">
                <a16:creationId xmlns:a16="http://schemas.microsoft.com/office/drawing/2014/main" id="{D67FDC16-0534-4556-B189-F184E7D6D9EC}"/>
              </a:ext>
            </a:extLst>
          </p:cNvPr>
          <p:cNvSpPr>
            <a:spLocks noGrp="1"/>
          </p:cNvSpPr>
          <p:nvPr>
            <p:ph sz="half" idx="1"/>
          </p:nvPr>
        </p:nvSpPr>
        <p:spPr>
          <a:xfrm>
            <a:off x="3635896" y="1196752"/>
            <a:ext cx="5184105" cy="244624"/>
          </a:xfrm>
        </p:spPr>
        <p:txBody>
          <a:bodyPr/>
          <a:lstStyle/>
          <a:p>
            <a:r>
              <a:rPr lang="en-US" sz="2000" u="sng" dirty="0"/>
              <a:t>Decision Tree</a:t>
            </a:r>
          </a:p>
        </p:txBody>
      </p:sp>
      <p:pic>
        <p:nvPicPr>
          <p:cNvPr id="6" name="Picture 5">
            <a:extLst>
              <a:ext uri="{FF2B5EF4-FFF2-40B4-BE49-F238E27FC236}">
                <a16:creationId xmlns:a16="http://schemas.microsoft.com/office/drawing/2014/main" id="{AE336D42-2388-49C2-9575-9D12D53375D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915816" y="1556792"/>
            <a:ext cx="4464496" cy="2225687"/>
          </a:xfrm>
          <a:prstGeom prst="rect">
            <a:avLst/>
          </a:prstGeom>
        </p:spPr>
      </p:pic>
      <p:pic>
        <p:nvPicPr>
          <p:cNvPr id="8" name="Picture 7">
            <a:extLst>
              <a:ext uri="{FF2B5EF4-FFF2-40B4-BE49-F238E27FC236}">
                <a16:creationId xmlns:a16="http://schemas.microsoft.com/office/drawing/2014/main" id="{BE6DEA09-36D4-4ECC-BC0A-0CF8493802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27884" y="3763221"/>
            <a:ext cx="3240360" cy="3094779"/>
          </a:xfrm>
          <a:prstGeom prst="rect">
            <a:avLst/>
          </a:prstGeom>
        </p:spPr>
      </p:pic>
    </p:spTree>
    <p:extLst>
      <p:ext uri="{BB962C8B-B14F-4D97-AF65-F5344CB8AC3E}">
        <p14:creationId xmlns:p14="http://schemas.microsoft.com/office/powerpoint/2010/main" val="10979887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08FE92-8327-431F-B06B-F6EB3DB13854}"/>
              </a:ext>
            </a:extLst>
          </p:cNvPr>
          <p:cNvSpPr>
            <a:spLocks noGrp="1"/>
          </p:cNvSpPr>
          <p:nvPr>
            <p:ph type="title"/>
          </p:nvPr>
        </p:nvSpPr>
        <p:spPr>
          <a:xfrm>
            <a:off x="1835696" y="44624"/>
            <a:ext cx="7776393" cy="1143000"/>
          </a:xfrm>
        </p:spPr>
        <p:txBody>
          <a:bodyPr/>
          <a:lstStyle/>
          <a:p>
            <a:r>
              <a:rPr lang="en-US" sz="3200" b="1" u="sng" dirty="0">
                <a:solidFill>
                  <a:srgbClr val="C00000"/>
                </a:solidFill>
                <a:latin typeface="Calibri" panose="020F0502020204030204" charset="0"/>
                <a:cs typeface="Calibri" panose="020F0502020204030204" charset="0"/>
              </a:rPr>
              <a:t>Results: Lab </a:t>
            </a:r>
            <a:br>
              <a:rPr lang="en-US" sz="3200" b="1" u="sng" dirty="0">
                <a:solidFill>
                  <a:srgbClr val="C00000"/>
                </a:solidFill>
                <a:latin typeface="Calibri" panose="020F0502020204030204" charset="0"/>
                <a:cs typeface="Calibri" panose="020F0502020204030204" charset="0"/>
              </a:rPr>
            </a:br>
            <a:r>
              <a:rPr lang="en-US" sz="3200" b="1" u="sng" dirty="0">
                <a:solidFill>
                  <a:srgbClr val="C00000"/>
                </a:solidFill>
                <a:latin typeface="Calibri" panose="020F0502020204030204" charset="0"/>
                <a:cs typeface="Calibri" panose="020F0502020204030204" charset="0"/>
              </a:rPr>
              <a:t>measurements including time in dataset</a:t>
            </a:r>
            <a:endParaRPr lang="en-US" dirty="0"/>
          </a:p>
        </p:txBody>
      </p:sp>
      <p:sp>
        <p:nvSpPr>
          <p:cNvPr id="3" name="Content Placeholder 2">
            <a:extLst>
              <a:ext uri="{FF2B5EF4-FFF2-40B4-BE49-F238E27FC236}">
                <a16:creationId xmlns:a16="http://schemas.microsoft.com/office/drawing/2014/main" id="{D39A59ED-32BE-41DA-BE98-D4C28EC2FDFC}"/>
              </a:ext>
            </a:extLst>
          </p:cNvPr>
          <p:cNvSpPr>
            <a:spLocks noGrp="1"/>
          </p:cNvSpPr>
          <p:nvPr>
            <p:ph sz="half" idx="1"/>
          </p:nvPr>
        </p:nvSpPr>
        <p:spPr>
          <a:xfrm>
            <a:off x="3923928" y="1124744"/>
            <a:ext cx="2807841" cy="460647"/>
          </a:xfrm>
        </p:spPr>
        <p:txBody>
          <a:bodyPr/>
          <a:lstStyle/>
          <a:p>
            <a:r>
              <a:rPr lang="en-US" sz="2000" u="sng" dirty="0"/>
              <a:t>MLP Classifier</a:t>
            </a:r>
          </a:p>
          <a:p>
            <a:pPr marL="0" indent="0">
              <a:buNone/>
            </a:pPr>
            <a:endParaRPr lang="en-US" dirty="0"/>
          </a:p>
        </p:txBody>
      </p:sp>
      <p:pic>
        <p:nvPicPr>
          <p:cNvPr id="6" name="Picture 5">
            <a:extLst>
              <a:ext uri="{FF2B5EF4-FFF2-40B4-BE49-F238E27FC236}">
                <a16:creationId xmlns:a16="http://schemas.microsoft.com/office/drawing/2014/main" id="{357E32C2-35B9-4B71-B0F0-AAD43119714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75856" y="1511733"/>
            <a:ext cx="4516424" cy="2147655"/>
          </a:xfrm>
          <a:prstGeom prst="rect">
            <a:avLst/>
          </a:prstGeom>
        </p:spPr>
      </p:pic>
      <p:pic>
        <p:nvPicPr>
          <p:cNvPr id="8" name="Picture 7">
            <a:extLst>
              <a:ext uri="{FF2B5EF4-FFF2-40B4-BE49-F238E27FC236}">
                <a16:creationId xmlns:a16="http://schemas.microsoft.com/office/drawing/2014/main" id="{B5882A41-8738-4E4A-ADB8-5323AA2A21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22880" y="3677686"/>
            <a:ext cx="3062536" cy="2924944"/>
          </a:xfrm>
          <a:prstGeom prst="rect">
            <a:avLst/>
          </a:prstGeom>
        </p:spPr>
      </p:pic>
    </p:spTree>
    <p:extLst>
      <p:ext uri="{BB962C8B-B14F-4D97-AF65-F5344CB8AC3E}">
        <p14:creationId xmlns:p14="http://schemas.microsoft.com/office/powerpoint/2010/main" val="11704423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138B5C-EBE4-4B9D-8B93-5266C09B0C82}"/>
              </a:ext>
            </a:extLst>
          </p:cNvPr>
          <p:cNvSpPr>
            <a:spLocks noGrp="1"/>
          </p:cNvSpPr>
          <p:nvPr>
            <p:ph type="title"/>
          </p:nvPr>
        </p:nvSpPr>
        <p:spPr>
          <a:xfrm>
            <a:off x="1908175" y="116632"/>
            <a:ext cx="7344345" cy="1143000"/>
          </a:xfrm>
        </p:spPr>
        <p:txBody>
          <a:bodyPr/>
          <a:lstStyle/>
          <a:p>
            <a:r>
              <a:rPr lang="en-US" sz="3200" b="1" u="sng" dirty="0">
                <a:solidFill>
                  <a:srgbClr val="C00000"/>
                </a:solidFill>
                <a:latin typeface="Calibri" panose="020F0502020204030204" charset="0"/>
                <a:cs typeface="Calibri" panose="020F0502020204030204" charset="0"/>
              </a:rPr>
              <a:t>Results: Lab </a:t>
            </a:r>
            <a:br>
              <a:rPr lang="en-US" sz="3200" b="1" u="sng" dirty="0">
                <a:solidFill>
                  <a:srgbClr val="C00000"/>
                </a:solidFill>
                <a:latin typeface="Calibri" panose="020F0502020204030204" charset="0"/>
                <a:cs typeface="Calibri" panose="020F0502020204030204" charset="0"/>
              </a:rPr>
            </a:br>
            <a:r>
              <a:rPr lang="en-US" sz="3200" b="1" u="sng" dirty="0">
                <a:solidFill>
                  <a:srgbClr val="C00000"/>
                </a:solidFill>
                <a:latin typeface="Calibri" panose="020F0502020204030204" charset="0"/>
                <a:cs typeface="Calibri" panose="020F0502020204030204" charset="0"/>
              </a:rPr>
              <a:t>measurements including time in dataset</a:t>
            </a:r>
            <a:endParaRPr lang="en-US" dirty="0"/>
          </a:p>
        </p:txBody>
      </p:sp>
      <p:sp>
        <p:nvSpPr>
          <p:cNvPr id="3" name="Content Placeholder 2">
            <a:extLst>
              <a:ext uri="{FF2B5EF4-FFF2-40B4-BE49-F238E27FC236}">
                <a16:creationId xmlns:a16="http://schemas.microsoft.com/office/drawing/2014/main" id="{CDC404B5-53C2-439C-85FD-98C61FC91F74}"/>
              </a:ext>
            </a:extLst>
          </p:cNvPr>
          <p:cNvSpPr>
            <a:spLocks noGrp="1"/>
          </p:cNvSpPr>
          <p:nvPr>
            <p:ph sz="half" idx="1"/>
          </p:nvPr>
        </p:nvSpPr>
        <p:spPr>
          <a:xfrm>
            <a:off x="4067944" y="1280648"/>
            <a:ext cx="2519809" cy="460648"/>
          </a:xfrm>
        </p:spPr>
        <p:txBody>
          <a:bodyPr/>
          <a:lstStyle/>
          <a:p>
            <a:r>
              <a:rPr lang="en-US" sz="2000" u="sng" dirty="0"/>
              <a:t>Random Forest</a:t>
            </a:r>
          </a:p>
        </p:txBody>
      </p:sp>
      <p:pic>
        <p:nvPicPr>
          <p:cNvPr id="6" name="Picture 5">
            <a:extLst>
              <a:ext uri="{FF2B5EF4-FFF2-40B4-BE49-F238E27FC236}">
                <a16:creationId xmlns:a16="http://schemas.microsoft.com/office/drawing/2014/main" id="{22F3D517-1B3C-42CE-99B4-119ED046827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75856" y="1624618"/>
            <a:ext cx="4227190" cy="2133262"/>
          </a:xfrm>
          <a:prstGeom prst="rect">
            <a:avLst/>
          </a:prstGeom>
        </p:spPr>
      </p:pic>
      <p:pic>
        <p:nvPicPr>
          <p:cNvPr id="8" name="Picture 7">
            <a:extLst>
              <a:ext uri="{FF2B5EF4-FFF2-40B4-BE49-F238E27FC236}">
                <a16:creationId xmlns:a16="http://schemas.microsoft.com/office/drawing/2014/main" id="{2A0FA72C-6647-4D2D-8E50-48BA728E8A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7370" y="3757880"/>
            <a:ext cx="3245953" cy="3100120"/>
          </a:xfrm>
          <a:prstGeom prst="rect">
            <a:avLst/>
          </a:prstGeom>
        </p:spPr>
      </p:pic>
    </p:spTree>
    <p:extLst>
      <p:ext uri="{BB962C8B-B14F-4D97-AF65-F5344CB8AC3E}">
        <p14:creationId xmlns:p14="http://schemas.microsoft.com/office/powerpoint/2010/main" val="26285045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a:xfrm>
            <a:off x="323528" y="260648"/>
            <a:ext cx="8353425" cy="144562"/>
          </a:xfrm>
        </p:spPr>
        <p:txBody>
          <a:bodyPr/>
          <a:lstStyle/>
          <a:p>
            <a:r>
              <a:rPr lang="en-US" altLang="uk-UA" u="sng" dirty="0">
                <a:solidFill>
                  <a:srgbClr val="C00000"/>
                </a:solidFill>
                <a:latin typeface="Calibri" panose="020F0502020204030204" charset="0"/>
                <a:cs typeface="Calibri" panose="020F0502020204030204" charset="0"/>
              </a:rPr>
              <a:t>Description of Datasets</a:t>
            </a:r>
          </a:p>
        </p:txBody>
      </p:sp>
      <p:sp>
        <p:nvSpPr>
          <p:cNvPr id="36867" name="Rectangle 3"/>
          <p:cNvSpPr>
            <a:spLocks noGrp="1" noChangeArrowheads="1"/>
          </p:cNvSpPr>
          <p:nvPr>
            <p:ph sz="half" idx="2"/>
          </p:nvPr>
        </p:nvSpPr>
        <p:spPr>
          <a:xfrm>
            <a:off x="467544" y="1052736"/>
            <a:ext cx="7937500" cy="1584325"/>
          </a:xfrm>
        </p:spPr>
        <p:txBody>
          <a:bodyPr/>
          <a:lstStyle/>
          <a:p>
            <a:r>
              <a:rPr lang="en-US" altLang="ko-KR" sz="1800" dirty="0">
                <a:ea typeface="굴림" charset="-127"/>
              </a:rPr>
              <a:t>The Dataset that is analyzed consists of 300 patients who have been diagnosed with chronic kidney disease (CKD). Their demographic information, medications and lab measurements along with their time is given in the dataset.</a:t>
            </a:r>
          </a:p>
          <a:p>
            <a:r>
              <a:rPr lang="en-US" altLang="ko-KR" sz="1800" dirty="0">
                <a:ea typeface="굴림" charset="-127"/>
              </a:rPr>
              <a:t>The demographic information consists of the race, gender and age of the patients.</a:t>
            </a:r>
          </a:p>
          <a:p>
            <a:r>
              <a:rPr lang="en-US" altLang="ko-KR" sz="1800" dirty="0">
                <a:ea typeface="굴림" charset="-127"/>
              </a:rPr>
              <a:t>The lab measurements performed on the patients are their serum creatinine count in mg/dl, diastolic blood pressure in mmHg, systolic blood pressure in mmHg, Hemoglobin level in g/dl, glucose level in mmol/l, low density lipoprotein level in mg/dl along with the time of measurement in days.</a:t>
            </a:r>
          </a:p>
          <a:p>
            <a:r>
              <a:rPr lang="en-US" altLang="ko-KR" sz="1800" dirty="0">
                <a:ea typeface="굴림" charset="-127"/>
              </a:rPr>
              <a:t>The medications given to them along with the daily dosage, the starting and ending day of the prescription.</a:t>
            </a:r>
          </a:p>
          <a:p>
            <a:r>
              <a:rPr lang="en-US" altLang="ko-KR" sz="1800" dirty="0">
                <a:ea typeface="굴림" charset="-127"/>
              </a:rPr>
              <a:t>Additionally, a datasheet telling these patients have progressed in chronic kidney disease or not.</a:t>
            </a:r>
            <a:endParaRPr lang="en-US" altLang="ko-KR" dirty="0">
              <a:ea typeface="굴림" charset="-127"/>
            </a:endParaRPr>
          </a:p>
          <a:p>
            <a:endParaRPr lang="en-US" altLang="ko-KR" dirty="0">
              <a:ea typeface="굴림" charset="-127"/>
            </a:endParaRPr>
          </a:p>
          <a:p>
            <a:pPr marL="0" indent="0">
              <a:buNone/>
            </a:pPr>
            <a:endParaRPr lang="uk-UA"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B413E2-94ED-4C31-8719-4221DBD7DC2D}"/>
              </a:ext>
            </a:extLst>
          </p:cNvPr>
          <p:cNvSpPr>
            <a:spLocks noGrp="1"/>
          </p:cNvSpPr>
          <p:nvPr>
            <p:ph type="title"/>
          </p:nvPr>
        </p:nvSpPr>
        <p:spPr>
          <a:xfrm>
            <a:off x="1907704" y="36041"/>
            <a:ext cx="7564738" cy="1143000"/>
          </a:xfrm>
        </p:spPr>
        <p:txBody>
          <a:bodyPr/>
          <a:lstStyle/>
          <a:p>
            <a:r>
              <a:rPr lang="en-US" sz="3200" b="1" u="sng" dirty="0">
                <a:solidFill>
                  <a:srgbClr val="C00000"/>
                </a:solidFill>
                <a:latin typeface="Calibri" panose="020F0502020204030204" charset="0"/>
                <a:cs typeface="Calibri" panose="020F0502020204030204" charset="0"/>
              </a:rPr>
              <a:t>Further Results: Lab </a:t>
            </a:r>
            <a:br>
              <a:rPr lang="en-US" sz="3200" b="1" u="sng" dirty="0">
                <a:solidFill>
                  <a:srgbClr val="C00000"/>
                </a:solidFill>
                <a:latin typeface="Calibri" panose="020F0502020204030204" charset="0"/>
                <a:cs typeface="Calibri" panose="020F0502020204030204" charset="0"/>
              </a:rPr>
            </a:br>
            <a:r>
              <a:rPr lang="en-US" sz="3200" b="1" u="sng" dirty="0">
                <a:solidFill>
                  <a:srgbClr val="C00000"/>
                </a:solidFill>
                <a:latin typeface="Calibri" panose="020F0502020204030204" charset="0"/>
                <a:cs typeface="Calibri" panose="020F0502020204030204" charset="0"/>
              </a:rPr>
              <a:t>measurements including time in dataset</a:t>
            </a:r>
            <a:endParaRPr lang="en-US" dirty="0"/>
          </a:p>
        </p:txBody>
      </p:sp>
      <p:sp>
        <p:nvSpPr>
          <p:cNvPr id="3" name="Content Placeholder 2">
            <a:extLst>
              <a:ext uri="{FF2B5EF4-FFF2-40B4-BE49-F238E27FC236}">
                <a16:creationId xmlns:a16="http://schemas.microsoft.com/office/drawing/2014/main" id="{84343CEF-851C-4C24-8A95-D23F07B738F1}"/>
              </a:ext>
            </a:extLst>
          </p:cNvPr>
          <p:cNvSpPr>
            <a:spLocks noGrp="1"/>
          </p:cNvSpPr>
          <p:nvPr>
            <p:ph sz="half" idx="1"/>
          </p:nvPr>
        </p:nvSpPr>
        <p:spPr>
          <a:xfrm>
            <a:off x="4063660" y="1211452"/>
            <a:ext cx="2447801" cy="388639"/>
          </a:xfrm>
        </p:spPr>
        <p:txBody>
          <a:bodyPr/>
          <a:lstStyle/>
          <a:p>
            <a:r>
              <a:rPr lang="en-US" sz="2000" u="sng" dirty="0"/>
              <a:t>Random Forest</a:t>
            </a:r>
          </a:p>
        </p:txBody>
      </p:sp>
      <p:pic>
        <p:nvPicPr>
          <p:cNvPr id="11" name="Picture 10">
            <a:extLst>
              <a:ext uri="{FF2B5EF4-FFF2-40B4-BE49-F238E27FC236}">
                <a16:creationId xmlns:a16="http://schemas.microsoft.com/office/drawing/2014/main" id="{E63D2F1C-2691-4F53-90DC-93FCFA469D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7704" y="2176265"/>
            <a:ext cx="3451964" cy="2996952"/>
          </a:xfrm>
          <a:prstGeom prst="rect">
            <a:avLst/>
          </a:prstGeom>
        </p:spPr>
      </p:pic>
      <p:pic>
        <p:nvPicPr>
          <p:cNvPr id="13" name="Picture 12">
            <a:extLst>
              <a:ext uri="{FF2B5EF4-FFF2-40B4-BE49-F238E27FC236}">
                <a16:creationId xmlns:a16="http://schemas.microsoft.com/office/drawing/2014/main" id="{ABBB1A68-A62E-4024-B59D-195061AB4A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26322" y="2176263"/>
            <a:ext cx="3342586" cy="2996953"/>
          </a:xfrm>
          <a:prstGeom prst="rect">
            <a:avLst/>
          </a:prstGeom>
        </p:spPr>
      </p:pic>
    </p:spTree>
    <p:extLst>
      <p:ext uri="{BB962C8B-B14F-4D97-AF65-F5344CB8AC3E}">
        <p14:creationId xmlns:p14="http://schemas.microsoft.com/office/powerpoint/2010/main" val="34587925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CA04B8-8BA2-4F06-9990-83AAFDA24FEB}"/>
              </a:ext>
            </a:extLst>
          </p:cNvPr>
          <p:cNvSpPr>
            <a:spLocks noGrp="1"/>
          </p:cNvSpPr>
          <p:nvPr>
            <p:ph type="title"/>
          </p:nvPr>
        </p:nvSpPr>
        <p:spPr>
          <a:xfrm>
            <a:off x="1835696" y="30965"/>
            <a:ext cx="7632377" cy="1143000"/>
          </a:xfrm>
        </p:spPr>
        <p:txBody>
          <a:bodyPr/>
          <a:lstStyle/>
          <a:p>
            <a:r>
              <a:rPr lang="en-US" b="1" u="sng" dirty="0">
                <a:solidFill>
                  <a:srgbClr val="C00000"/>
                </a:solidFill>
                <a:latin typeface="Calibri" panose="020F0502020204030204" charset="0"/>
                <a:cs typeface="Calibri" panose="020F0502020204030204" charset="0"/>
              </a:rPr>
              <a:t>Insights</a:t>
            </a:r>
            <a:r>
              <a:rPr lang="en-US" sz="3200" b="1" u="sng" dirty="0">
                <a:solidFill>
                  <a:srgbClr val="C00000"/>
                </a:solidFill>
                <a:latin typeface="Calibri" panose="020F0502020204030204" charset="0"/>
                <a:cs typeface="Calibri" panose="020F0502020204030204" charset="0"/>
              </a:rPr>
              <a:t>: Lab </a:t>
            </a:r>
            <a:br>
              <a:rPr lang="en-US" sz="3200" b="1" u="sng" dirty="0">
                <a:solidFill>
                  <a:srgbClr val="C00000"/>
                </a:solidFill>
                <a:latin typeface="Calibri" panose="020F0502020204030204" charset="0"/>
                <a:cs typeface="Calibri" panose="020F0502020204030204" charset="0"/>
              </a:rPr>
            </a:br>
            <a:r>
              <a:rPr lang="en-US" sz="3200" b="1" u="sng" dirty="0">
                <a:solidFill>
                  <a:srgbClr val="C00000"/>
                </a:solidFill>
                <a:latin typeface="Calibri" panose="020F0502020204030204" charset="0"/>
                <a:cs typeface="Calibri" panose="020F0502020204030204" charset="0"/>
              </a:rPr>
              <a:t>measurements including time in dataset</a:t>
            </a:r>
            <a:endParaRPr lang="en-US" dirty="0"/>
          </a:p>
        </p:txBody>
      </p:sp>
      <p:sp>
        <p:nvSpPr>
          <p:cNvPr id="3" name="Content Placeholder 2">
            <a:extLst>
              <a:ext uri="{FF2B5EF4-FFF2-40B4-BE49-F238E27FC236}">
                <a16:creationId xmlns:a16="http://schemas.microsoft.com/office/drawing/2014/main" id="{8BCB2F3A-E7EB-4FD3-9589-23721459B3D7}"/>
              </a:ext>
            </a:extLst>
          </p:cNvPr>
          <p:cNvSpPr>
            <a:spLocks noGrp="1"/>
          </p:cNvSpPr>
          <p:nvPr>
            <p:ph sz="half" idx="1"/>
          </p:nvPr>
        </p:nvSpPr>
        <p:spPr>
          <a:xfrm>
            <a:off x="1908175" y="1600200"/>
            <a:ext cx="6912297" cy="4525963"/>
          </a:xfrm>
        </p:spPr>
        <p:txBody>
          <a:bodyPr/>
          <a:lstStyle/>
          <a:p>
            <a:r>
              <a:rPr lang="en-US" sz="1800" dirty="0"/>
              <a:t>There are four different types of neural networks used in making the predictive model. They are neural networks based on logistic regression, decision tree, MLP </a:t>
            </a:r>
            <a:r>
              <a:rPr lang="en-US" sz="1800" dirty="0" err="1"/>
              <a:t>classifer</a:t>
            </a:r>
            <a:r>
              <a:rPr lang="en-US" sz="1800" dirty="0"/>
              <a:t> and Random Forest.</a:t>
            </a:r>
          </a:p>
          <a:p>
            <a:r>
              <a:rPr lang="en-US" sz="1800" dirty="0"/>
              <a:t>The neural network based on Decision Tree performed the best.</a:t>
            </a:r>
          </a:p>
          <a:p>
            <a:r>
              <a:rPr lang="en-US" sz="1800" dirty="0"/>
              <a:t>The neural network based on Logistic Regression performed the worst with no predictions of patients progressed into CKD in the test set.</a:t>
            </a:r>
          </a:p>
          <a:p>
            <a:r>
              <a:rPr lang="en-US" sz="1800" dirty="0"/>
              <a:t>However, the overall accuracy of all the neural networks is poor and could be made better.</a:t>
            </a:r>
          </a:p>
          <a:p>
            <a:r>
              <a:rPr lang="en-US" sz="1800" dirty="0"/>
              <a:t>The relative information of the features isn’t able to capture the important features so to incorporate them in neural network.</a:t>
            </a:r>
          </a:p>
          <a:p>
            <a:endParaRPr lang="en-US" sz="1800" dirty="0"/>
          </a:p>
        </p:txBody>
      </p:sp>
    </p:spTree>
    <p:extLst>
      <p:ext uri="{BB962C8B-B14F-4D97-AF65-F5344CB8AC3E}">
        <p14:creationId xmlns:p14="http://schemas.microsoft.com/office/powerpoint/2010/main" val="39588608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5386C2-4454-4D18-A7DA-31811A2875F8}"/>
              </a:ext>
            </a:extLst>
          </p:cNvPr>
          <p:cNvSpPr>
            <a:spLocks noGrp="1"/>
          </p:cNvSpPr>
          <p:nvPr>
            <p:ph type="title"/>
          </p:nvPr>
        </p:nvSpPr>
        <p:spPr>
          <a:xfrm>
            <a:off x="251520" y="218179"/>
            <a:ext cx="8137152" cy="432594"/>
          </a:xfrm>
        </p:spPr>
        <p:txBody>
          <a:bodyPr/>
          <a:lstStyle/>
          <a:p>
            <a:r>
              <a:rPr lang="en-US" b="1" u="sng" dirty="0">
                <a:solidFill>
                  <a:srgbClr val="C00000"/>
                </a:solidFill>
                <a:latin typeface="Calibri" panose="020F0502020204030204" charset="0"/>
                <a:cs typeface="Calibri" panose="020F0502020204030204" charset="0"/>
              </a:rPr>
              <a:t>Predictive Model: Using RNN and LSTM</a:t>
            </a:r>
            <a:endParaRPr lang="en-US" dirty="0"/>
          </a:p>
        </p:txBody>
      </p:sp>
      <p:sp>
        <p:nvSpPr>
          <p:cNvPr id="3" name="Content Placeholder 2">
            <a:extLst>
              <a:ext uri="{FF2B5EF4-FFF2-40B4-BE49-F238E27FC236}">
                <a16:creationId xmlns:a16="http://schemas.microsoft.com/office/drawing/2014/main" id="{68F8314D-0AE3-4E69-A080-CD32BF9359F2}"/>
              </a:ext>
            </a:extLst>
          </p:cNvPr>
          <p:cNvSpPr>
            <a:spLocks noGrp="1"/>
          </p:cNvSpPr>
          <p:nvPr>
            <p:ph idx="1"/>
          </p:nvPr>
        </p:nvSpPr>
        <p:spPr>
          <a:xfrm>
            <a:off x="1547664" y="851618"/>
            <a:ext cx="8353425" cy="4249737"/>
          </a:xfrm>
        </p:spPr>
        <p:txBody>
          <a:bodyPr/>
          <a:lstStyle/>
          <a:p>
            <a:r>
              <a:rPr lang="en-US" u="sng" dirty="0"/>
              <a:t>Neural Network based on RNN and LSTM</a:t>
            </a:r>
          </a:p>
          <a:p>
            <a:endParaRPr lang="en-US" dirty="0"/>
          </a:p>
        </p:txBody>
      </p:sp>
      <p:pic>
        <p:nvPicPr>
          <p:cNvPr id="5" name="Picture 4">
            <a:extLst>
              <a:ext uri="{FF2B5EF4-FFF2-40B4-BE49-F238E27FC236}">
                <a16:creationId xmlns:a16="http://schemas.microsoft.com/office/drawing/2014/main" id="{2AD962AB-4F20-4409-A8E9-FCCC4691E8F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99592" y="1443968"/>
            <a:ext cx="7423695" cy="4074529"/>
          </a:xfrm>
          <a:prstGeom prst="rect">
            <a:avLst/>
          </a:prstGeom>
        </p:spPr>
      </p:pic>
    </p:spTree>
    <p:extLst>
      <p:ext uri="{BB962C8B-B14F-4D97-AF65-F5344CB8AC3E}">
        <p14:creationId xmlns:p14="http://schemas.microsoft.com/office/powerpoint/2010/main" val="8113478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B4CEDD-9344-41E1-A3DB-6FA1AD65F393}"/>
              </a:ext>
            </a:extLst>
          </p:cNvPr>
          <p:cNvSpPr>
            <a:spLocks noGrp="1"/>
          </p:cNvSpPr>
          <p:nvPr>
            <p:ph type="title"/>
          </p:nvPr>
        </p:nvSpPr>
        <p:spPr>
          <a:xfrm>
            <a:off x="1908175" y="116632"/>
            <a:ext cx="7056313" cy="576064"/>
          </a:xfrm>
        </p:spPr>
        <p:txBody>
          <a:bodyPr/>
          <a:lstStyle/>
          <a:p>
            <a:r>
              <a:rPr lang="en-US" sz="3200" b="1" u="sng" dirty="0">
                <a:solidFill>
                  <a:srgbClr val="C00000"/>
                </a:solidFill>
                <a:latin typeface="Calibri" panose="020F0502020204030204" charset="0"/>
                <a:cs typeface="Calibri" panose="020F0502020204030204" charset="0"/>
              </a:rPr>
              <a:t>Results: Using RNN and LSTM</a:t>
            </a:r>
            <a:endParaRPr lang="en-US" dirty="0"/>
          </a:p>
        </p:txBody>
      </p:sp>
      <p:pic>
        <p:nvPicPr>
          <p:cNvPr id="6" name="Picture 5">
            <a:extLst>
              <a:ext uri="{FF2B5EF4-FFF2-40B4-BE49-F238E27FC236}">
                <a16:creationId xmlns:a16="http://schemas.microsoft.com/office/drawing/2014/main" id="{77D06403-5883-4753-988B-19B2986705C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71800" y="1052736"/>
            <a:ext cx="5616624" cy="2575474"/>
          </a:xfrm>
          <a:prstGeom prst="rect">
            <a:avLst/>
          </a:prstGeom>
        </p:spPr>
      </p:pic>
      <p:sp>
        <p:nvSpPr>
          <p:cNvPr id="7" name="Content Placeholder 2">
            <a:extLst>
              <a:ext uri="{FF2B5EF4-FFF2-40B4-BE49-F238E27FC236}">
                <a16:creationId xmlns:a16="http://schemas.microsoft.com/office/drawing/2014/main" id="{98646A18-7C84-4F0A-9B98-6DA4E553F8E3}"/>
              </a:ext>
            </a:extLst>
          </p:cNvPr>
          <p:cNvSpPr>
            <a:spLocks noGrp="1"/>
          </p:cNvSpPr>
          <p:nvPr>
            <p:ph sz="half" idx="1"/>
          </p:nvPr>
        </p:nvSpPr>
        <p:spPr>
          <a:xfrm>
            <a:off x="3923928" y="664097"/>
            <a:ext cx="2447801" cy="388639"/>
          </a:xfrm>
        </p:spPr>
        <p:txBody>
          <a:bodyPr/>
          <a:lstStyle/>
          <a:p>
            <a:r>
              <a:rPr lang="en-US" sz="2000" u="sng" dirty="0"/>
              <a:t>RNN  and LSTM</a:t>
            </a:r>
          </a:p>
        </p:txBody>
      </p:sp>
      <p:pic>
        <p:nvPicPr>
          <p:cNvPr id="9" name="Picture 8">
            <a:extLst>
              <a:ext uri="{FF2B5EF4-FFF2-40B4-BE49-F238E27FC236}">
                <a16:creationId xmlns:a16="http://schemas.microsoft.com/office/drawing/2014/main" id="{BC3A94EB-B2CB-4054-B653-23B1CCFE78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51920" y="3618686"/>
            <a:ext cx="3168352" cy="3026006"/>
          </a:xfrm>
          <a:prstGeom prst="rect">
            <a:avLst/>
          </a:prstGeom>
        </p:spPr>
      </p:pic>
    </p:spTree>
    <p:extLst>
      <p:ext uri="{BB962C8B-B14F-4D97-AF65-F5344CB8AC3E}">
        <p14:creationId xmlns:p14="http://schemas.microsoft.com/office/powerpoint/2010/main" val="31883913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1E2AF5-44A8-4893-85ED-8F41CCE532D6}"/>
              </a:ext>
            </a:extLst>
          </p:cNvPr>
          <p:cNvSpPr>
            <a:spLocks noGrp="1"/>
          </p:cNvSpPr>
          <p:nvPr>
            <p:ph type="title"/>
          </p:nvPr>
        </p:nvSpPr>
        <p:spPr>
          <a:xfrm>
            <a:off x="251520" y="188640"/>
            <a:ext cx="8065144" cy="432594"/>
          </a:xfrm>
        </p:spPr>
        <p:txBody>
          <a:bodyPr/>
          <a:lstStyle/>
          <a:p>
            <a:r>
              <a:rPr lang="en-US" b="1" u="sng" dirty="0">
                <a:solidFill>
                  <a:srgbClr val="C00000"/>
                </a:solidFill>
                <a:latin typeface="Calibri" panose="020F0502020204030204" charset="0"/>
                <a:cs typeface="Calibri" panose="020F0502020204030204" charset="0"/>
              </a:rPr>
              <a:t>Predictive Model: Using CWRNN</a:t>
            </a:r>
            <a:endParaRPr lang="en-US" dirty="0"/>
          </a:p>
        </p:txBody>
      </p:sp>
      <p:sp>
        <p:nvSpPr>
          <p:cNvPr id="3" name="Content Placeholder 2">
            <a:extLst>
              <a:ext uri="{FF2B5EF4-FFF2-40B4-BE49-F238E27FC236}">
                <a16:creationId xmlns:a16="http://schemas.microsoft.com/office/drawing/2014/main" id="{52D15283-BB85-46BF-8359-7F986BDA1631}"/>
              </a:ext>
            </a:extLst>
          </p:cNvPr>
          <p:cNvSpPr>
            <a:spLocks noGrp="1"/>
          </p:cNvSpPr>
          <p:nvPr>
            <p:ph idx="1"/>
          </p:nvPr>
        </p:nvSpPr>
        <p:spPr>
          <a:xfrm>
            <a:off x="2260741" y="980728"/>
            <a:ext cx="8353425" cy="360759"/>
          </a:xfrm>
        </p:spPr>
        <p:txBody>
          <a:bodyPr/>
          <a:lstStyle/>
          <a:p>
            <a:r>
              <a:rPr lang="en-US" u="sng" dirty="0"/>
              <a:t>Neural Network based on CWRNN</a:t>
            </a:r>
          </a:p>
        </p:txBody>
      </p:sp>
      <p:pic>
        <p:nvPicPr>
          <p:cNvPr id="6" name="Picture 5">
            <a:extLst>
              <a:ext uri="{FF2B5EF4-FFF2-40B4-BE49-F238E27FC236}">
                <a16:creationId xmlns:a16="http://schemas.microsoft.com/office/drawing/2014/main" id="{F6599625-B804-422F-AA3A-B37D76496D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54635" y="1786342"/>
            <a:ext cx="7834729" cy="3285316"/>
          </a:xfrm>
          <a:prstGeom prst="rect">
            <a:avLst/>
          </a:prstGeom>
        </p:spPr>
      </p:pic>
    </p:spTree>
    <p:extLst>
      <p:ext uri="{BB962C8B-B14F-4D97-AF65-F5344CB8AC3E}">
        <p14:creationId xmlns:p14="http://schemas.microsoft.com/office/powerpoint/2010/main" val="9711628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5B6D29-0233-49BC-85D8-3BBA9E94393C}"/>
              </a:ext>
            </a:extLst>
          </p:cNvPr>
          <p:cNvSpPr>
            <a:spLocks noGrp="1"/>
          </p:cNvSpPr>
          <p:nvPr>
            <p:ph type="title"/>
          </p:nvPr>
        </p:nvSpPr>
        <p:spPr>
          <a:xfrm>
            <a:off x="1907704" y="120198"/>
            <a:ext cx="6767513" cy="511734"/>
          </a:xfrm>
        </p:spPr>
        <p:txBody>
          <a:bodyPr/>
          <a:lstStyle/>
          <a:p>
            <a:r>
              <a:rPr lang="en-US" sz="3200" b="1" u="sng" dirty="0">
                <a:solidFill>
                  <a:srgbClr val="C00000"/>
                </a:solidFill>
                <a:latin typeface="Calibri" panose="020F0502020204030204" charset="0"/>
                <a:cs typeface="Calibri" panose="020F0502020204030204" charset="0"/>
              </a:rPr>
              <a:t>Results: Using CWRNN</a:t>
            </a:r>
            <a:endParaRPr lang="en-US" dirty="0"/>
          </a:p>
        </p:txBody>
      </p:sp>
      <p:sp>
        <p:nvSpPr>
          <p:cNvPr id="5" name="Content Placeholder 2">
            <a:extLst>
              <a:ext uri="{FF2B5EF4-FFF2-40B4-BE49-F238E27FC236}">
                <a16:creationId xmlns:a16="http://schemas.microsoft.com/office/drawing/2014/main" id="{46B0A9B1-234D-43ED-9A58-3264EDDCE518}"/>
              </a:ext>
            </a:extLst>
          </p:cNvPr>
          <p:cNvSpPr txBox="1">
            <a:spLocks/>
          </p:cNvSpPr>
          <p:nvPr/>
        </p:nvSpPr>
        <p:spPr bwMode="auto">
          <a:xfrm>
            <a:off x="4644008" y="631932"/>
            <a:ext cx="2447801" cy="3886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marL="342900" indent="-342900" algn="l" rtl="0" fontAlgn="base">
              <a:spcBef>
                <a:spcPct val="20000"/>
              </a:spcBef>
              <a:spcAft>
                <a:spcPct val="0"/>
              </a:spcAft>
              <a:buChar char="•"/>
              <a:defRPr sz="2800">
                <a:solidFill>
                  <a:srgbClr val="666666"/>
                </a:solidFill>
                <a:latin typeface="+mn-lt"/>
                <a:ea typeface="+mn-ea"/>
                <a:cs typeface="+mn-cs"/>
              </a:defRPr>
            </a:lvl1pPr>
            <a:lvl2pPr marL="742950" indent="-285750" algn="l" rtl="0" fontAlgn="base">
              <a:spcBef>
                <a:spcPct val="20000"/>
              </a:spcBef>
              <a:spcAft>
                <a:spcPct val="0"/>
              </a:spcAft>
              <a:buChar char="–"/>
              <a:defRPr sz="2400">
                <a:solidFill>
                  <a:srgbClr val="666666"/>
                </a:solidFill>
                <a:latin typeface="+mn-lt"/>
              </a:defRPr>
            </a:lvl2pPr>
            <a:lvl3pPr marL="1143000" indent="-228600" algn="l" rtl="0" fontAlgn="base">
              <a:spcBef>
                <a:spcPct val="20000"/>
              </a:spcBef>
              <a:spcAft>
                <a:spcPct val="0"/>
              </a:spcAft>
              <a:buChar char="•"/>
              <a:defRPr sz="2000">
                <a:solidFill>
                  <a:srgbClr val="666666"/>
                </a:solidFill>
                <a:latin typeface="+mn-lt"/>
              </a:defRPr>
            </a:lvl3pPr>
            <a:lvl4pPr marL="1600200" indent="-228600" algn="l" rtl="0" fontAlgn="base">
              <a:spcBef>
                <a:spcPct val="20000"/>
              </a:spcBef>
              <a:spcAft>
                <a:spcPct val="0"/>
              </a:spcAft>
              <a:buChar char="–"/>
              <a:defRPr sz="1800">
                <a:solidFill>
                  <a:srgbClr val="666666"/>
                </a:solidFill>
                <a:latin typeface="+mn-lt"/>
              </a:defRPr>
            </a:lvl4pPr>
            <a:lvl5pPr marL="2057400" indent="-228600" algn="l" rtl="0" fontAlgn="base">
              <a:spcBef>
                <a:spcPct val="20000"/>
              </a:spcBef>
              <a:spcAft>
                <a:spcPct val="0"/>
              </a:spcAft>
              <a:buChar char="»"/>
              <a:defRPr sz="1800">
                <a:solidFill>
                  <a:srgbClr val="666666"/>
                </a:solidFill>
                <a:latin typeface="+mn-lt"/>
              </a:defRPr>
            </a:lvl5pPr>
            <a:lvl6pPr marL="2514600" indent="-228600" algn="l" rtl="0" fontAlgn="base">
              <a:spcBef>
                <a:spcPct val="20000"/>
              </a:spcBef>
              <a:spcAft>
                <a:spcPct val="0"/>
              </a:spcAft>
              <a:buChar char="»"/>
              <a:defRPr sz="1800">
                <a:solidFill>
                  <a:srgbClr val="666666"/>
                </a:solidFill>
                <a:latin typeface="+mn-lt"/>
              </a:defRPr>
            </a:lvl6pPr>
            <a:lvl7pPr marL="2971800" indent="-228600" algn="l" rtl="0" fontAlgn="base">
              <a:spcBef>
                <a:spcPct val="20000"/>
              </a:spcBef>
              <a:spcAft>
                <a:spcPct val="0"/>
              </a:spcAft>
              <a:buChar char="»"/>
              <a:defRPr sz="1800">
                <a:solidFill>
                  <a:srgbClr val="666666"/>
                </a:solidFill>
                <a:latin typeface="+mn-lt"/>
              </a:defRPr>
            </a:lvl7pPr>
            <a:lvl8pPr marL="3429000" indent="-228600" algn="l" rtl="0" fontAlgn="base">
              <a:spcBef>
                <a:spcPct val="20000"/>
              </a:spcBef>
              <a:spcAft>
                <a:spcPct val="0"/>
              </a:spcAft>
              <a:buChar char="»"/>
              <a:defRPr sz="1800">
                <a:solidFill>
                  <a:srgbClr val="666666"/>
                </a:solidFill>
                <a:latin typeface="+mn-lt"/>
              </a:defRPr>
            </a:lvl8pPr>
            <a:lvl9pPr marL="3886200" indent="-228600" algn="l" rtl="0" fontAlgn="base">
              <a:spcBef>
                <a:spcPct val="20000"/>
              </a:spcBef>
              <a:spcAft>
                <a:spcPct val="0"/>
              </a:spcAft>
              <a:buChar char="»"/>
              <a:defRPr sz="1800">
                <a:solidFill>
                  <a:srgbClr val="666666"/>
                </a:solidFill>
                <a:latin typeface="+mn-lt"/>
              </a:defRPr>
            </a:lvl9pPr>
          </a:lstStyle>
          <a:p>
            <a:r>
              <a:rPr lang="en-US" sz="2000" u="sng" kern="0" dirty="0"/>
              <a:t>CWRNN</a:t>
            </a:r>
          </a:p>
        </p:txBody>
      </p:sp>
      <p:pic>
        <p:nvPicPr>
          <p:cNvPr id="7" name="Picture 6">
            <a:extLst>
              <a:ext uri="{FF2B5EF4-FFF2-40B4-BE49-F238E27FC236}">
                <a16:creationId xmlns:a16="http://schemas.microsoft.com/office/drawing/2014/main" id="{C9ADDF97-D749-4325-8E51-AF41C53BAD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71800" y="1020571"/>
            <a:ext cx="5531113" cy="2491577"/>
          </a:xfrm>
          <a:prstGeom prst="rect">
            <a:avLst/>
          </a:prstGeom>
        </p:spPr>
      </p:pic>
      <p:pic>
        <p:nvPicPr>
          <p:cNvPr id="9" name="Picture 8">
            <a:extLst>
              <a:ext uri="{FF2B5EF4-FFF2-40B4-BE49-F238E27FC236}">
                <a16:creationId xmlns:a16="http://schemas.microsoft.com/office/drawing/2014/main" id="{D66B598C-9144-4BFC-83F5-86025D78DA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31395" y="3479170"/>
            <a:ext cx="3411922" cy="3258632"/>
          </a:xfrm>
          <a:prstGeom prst="rect">
            <a:avLst/>
          </a:prstGeom>
        </p:spPr>
      </p:pic>
    </p:spTree>
    <p:extLst>
      <p:ext uri="{BB962C8B-B14F-4D97-AF65-F5344CB8AC3E}">
        <p14:creationId xmlns:p14="http://schemas.microsoft.com/office/powerpoint/2010/main" val="26834230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56713-47BC-4DAC-A98E-B21BD6795DEF}"/>
              </a:ext>
            </a:extLst>
          </p:cNvPr>
          <p:cNvSpPr>
            <a:spLocks noGrp="1"/>
          </p:cNvSpPr>
          <p:nvPr>
            <p:ph type="title"/>
          </p:nvPr>
        </p:nvSpPr>
        <p:spPr>
          <a:xfrm>
            <a:off x="251520" y="47553"/>
            <a:ext cx="8353425" cy="1081088"/>
          </a:xfrm>
        </p:spPr>
        <p:txBody>
          <a:bodyPr/>
          <a:lstStyle/>
          <a:p>
            <a:r>
              <a:rPr lang="en-US" b="1" u="sng" dirty="0">
                <a:solidFill>
                  <a:srgbClr val="C00000"/>
                </a:solidFill>
                <a:latin typeface="Calibri" panose="020F0502020204030204" charset="0"/>
                <a:cs typeface="Calibri" panose="020F0502020204030204" charset="0"/>
              </a:rPr>
              <a:t>Predictive Model: Lab Measurement placed at the </a:t>
            </a:r>
            <a:r>
              <a:rPr lang="en-US" b="1" u="sng" dirty="0" err="1">
                <a:solidFill>
                  <a:srgbClr val="C00000"/>
                </a:solidFill>
                <a:latin typeface="Calibri" panose="020F0502020204030204" charset="0"/>
                <a:cs typeface="Calibri" panose="020F0502020204030204" charset="0"/>
              </a:rPr>
              <a:t>time</a:t>
            </a:r>
            <a:r>
              <a:rPr lang="en-US" b="1" u="sng" baseline="30000" dirty="0" err="1">
                <a:solidFill>
                  <a:srgbClr val="C00000"/>
                </a:solidFill>
                <a:latin typeface="Calibri" panose="020F0502020204030204" charset="0"/>
                <a:cs typeface="Calibri" panose="020F0502020204030204" charset="0"/>
              </a:rPr>
              <a:t>th</a:t>
            </a:r>
            <a:r>
              <a:rPr lang="en-US" b="1" u="sng" baseline="30000" dirty="0">
                <a:solidFill>
                  <a:srgbClr val="C00000"/>
                </a:solidFill>
                <a:latin typeface="Calibri" panose="020F0502020204030204" charset="0"/>
                <a:cs typeface="Calibri" panose="020F0502020204030204" charset="0"/>
              </a:rPr>
              <a:t> </a:t>
            </a:r>
            <a:r>
              <a:rPr lang="en-US" b="1" u="sng" dirty="0">
                <a:solidFill>
                  <a:srgbClr val="C00000"/>
                </a:solidFill>
                <a:latin typeface="Calibri" panose="020F0502020204030204" charset="0"/>
                <a:cs typeface="Calibri" panose="020F0502020204030204" charset="0"/>
              </a:rPr>
              <a:t>entry </a:t>
            </a:r>
            <a:r>
              <a:rPr lang="en-US" b="1" u="sng" baseline="30000" dirty="0">
                <a:solidFill>
                  <a:srgbClr val="C00000"/>
                </a:solidFill>
                <a:latin typeface="Calibri" panose="020F0502020204030204" charset="0"/>
                <a:cs typeface="Calibri" panose="020F0502020204030204" charset="0"/>
              </a:rPr>
              <a:t>   </a:t>
            </a:r>
            <a:endParaRPr lang="en-US" dirty="0"/>
          </a:p>
        </p:txBody>
      </p:sp>
      <p:sp>
        <p:nvSpPr>
          <p:cNvPr id="6" name="Content Placeholder 2">
            <a:extLst>
              <a:ext uri="{FF2B5EF4-FFF2-40B4-BE49-F238E27FC236}">
                <a16:creationId xmlns:a16="http://schemas.microsoft.com/office/drawing/2014/main" id="{D340DD93-E5E2-4F5C-8B9E-F3585CEB7CBB}"/>
              </a:ext>
            </a:extLst>
          </p:cNvPr>
          <p:cNvSpPr txBox="1">
            <a:spLocks/>
          </p:cNvSpPr>
          <p:nvPr/>
        </p:nvSpPr>
        <p:spPr bwMode="auto">
          <a:xfrm>
            <a:off x="2339752" y="1196752"/>
            <a:ext cx="8353425" cy="3540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Char char="•"/>
              <a:defRPr sz="2000">
                <a:solidFill>
                  <a:srgbClr val="000000"/>
                </a:solidFill>
                <a:latin typeface="+mn-lt"/>
                <a:ea typeface="+mn-ea"/>
                <a:cs typeface="+mn-cs"/>
              </a:defRPr>
            </a:lvl1pPr>
            <a:lvl2pPr marL="742950" indent="-285750" algn="l" rtl="0" eaLnBrk="1" fontAlgn="base" hangingPunct="1">
              <a:spcBef>
                <a:spcPct val="20000"/>
              </a:spcBef>
              <a:spcAft>
                <a:spcPct val="0"/>
              </a:spcAft>
              <a:buChar char="–"/>
              <a:defRPr sz="2000">
                <a:solidFill>
                  <a:srgbClr val="000000"/>
                </a:solidFill>
                <a:latin typeface="+mn-lt"/>
              </a:defRPr>
            </a:lvl2pPr>
            <a:lvl3pPr marL="1143000" indent="-228600" algn="l" rtl="0" eaLnBrk="1" fontAlgn="base" hangingPunct="1">
              <a:spcBef>
                <a:spcPct val="20000"/>
              </a:spcBef>
              <a:spcAft>
                <a:spcPct val="0"/>
              </a:spcAft>
              <a:buChar char="•"/>
              <a:defRPr sz="2000">
                <a:solidFill>
                  <a:srgbClr val="000000"/>
                </a:solidFill>
                <a:latin typeface="+mn-lt"/>
              </a:defRPr>
            </a:lvl3pPr>
            <a:lvl4pPr marL="1600200" indent="-228600" algn="l" rtl="0" eaLnBrk="1" fontAlgn="base" hangingPunct="1">
              <a:spcBef>
                <a:spcPct val="20000"/>
              </a:spcBef>
              <a:spcAft>
                <a:spcPct val="0"/>
              </a:spcAft>
              <a:buChar char="–"/>
              <a:defRPr sz="2000">
                <a:solidFill>
                  <a:srgbClr val="000000"/>
                </a:solidFill>
                <a:latin typeface="+mn-lt"/>
              </a:defRPr>
            </a:lvl4pPr>
            <a:lvl5pPr marL="2057400" indent="-228600" algn="l" rtl="0" eaLnBrk="1" fontAlgn="base" hangingPunct="1">
              <a:spcBef>
                <a:spcPct val="20000"/>
              </a:spcBef>
              <a:spcAft>
                <a:spcPct val="0"/>
              </a:spcAft>
              <a:buChar char="»"/>
              <a:defRPr sz="2000">
                <a:solidFill>
                  <a:srgbClr val="000000"/>
                </a:solidFill>
                <a:latin typeface="+mn-lt"/>
              </a:defRPr>
            </a:lvl5pPr>
            <a:lvl6pPr marL="2514600" indent="-228600" algn="l" rtl="0" eaLnBrk="1" fontAlgn="base" hangingPunct="1">
              <a:spcBef>
                <a:spcPct val="20000"/>
              </a:spcBef>
              <a:spcAft>
                <a:spcPct val="0"/>
              </a:spcAft>
              <a:buChar char="»"/>
              <a:defRPr sz="2000">
                <a:solidFill>
                  <a:srgbClr val="000000"/>
                </a:solidFill>
                <a:latin typeface="+mn-lt"/>
              </a:defRPr>
            </a:lvl6pPr>
            <a:lvl7pPr marL="2971800" indent="-228600" algn="l" rtl="0" eaLnBrk="1" fontAlgn="base" hangingPunct="1">
              <a:spcBef>
                <a:spcPct val="20000"/>
              </a:spcBef>
              <a:spcAft>
                <a:spcPct val="0"/>
              </a:spcAft>
              <a:buChar char="»"/>
              <a:defRPr sz="2000">
                <a:solidFill>
                  <a:srgbClr val="000000"/>
                </a:solidFill>
                <a:latin typeface="+mn-lt"/>
              </a:defRPr>
            </a:lvl7pPr>
            <a:lvl8pPr marL="3429000" indent="-228600" algn="l" rtl="0" eaLnBrk="1" fontAlgn="base" hangingPunct="1">
              <a:spcBef>
                <a:spcPct val="20000"/>
              </a:spcBef>
              <a:spcAft>
                <a:spcPct val="0"/>
              </a:spcAft>
              <a:buChar char="»"/>
              <a:defRPr sz="2000">
                <a:solidFill>
                  <a:srgbClr val="000000"/>
                </a:solidFill>
                <a:latin typeface="+mn-lt"/>
              </a:defRPr>
            </a:lvl8pPr>
            <a:lvl9pPr marL="3886200" indent="-228600" algn="l" rtl="0" eaLnBrk="1" fontAlgn="base" hangingPunct="1">
              <a:spcBef>
                <a:spcPct val="20000"/>
              </a:spcBef>
              <a:spcAft>
                <a:spcPct val="0"/>
              </a:spcAft>
              <a:buChar char="»"/>
              <a:defRPr sz="2000">
                <a:solidFill>
                  <a:srgbClr val="000000"/>
                </a:solidFill>
                <a:latin typeface="+mn-lt"/>
              </a:defRPr>
            </a:lvl9pPr>
          </a:lstStyle>
          <a:p>
            <a:r>
              <a:rPr lang="en-US" u="sng" kern="0" dirty="0"/>
              <a:t>Neural Network based on CNN</a:t>
            </a:r>
          </a:p>
        </p:txBody>
      </p:sp>
      <p:pic>
        <p:nvPicPr>
          <p:cNvPr id="8" name="Picture 7">
            <a:extLst>
              <a:ext uri="{FF2B5EF4-FFF2-40B4-BE49-F238E27FC236}">
                <a16:creationId xmlns:a16="http://schemas.microsoft.com/office/drawing/2014/main" id="{1EAF2AA4-7702-4AA7-832F-7EFEB3A6638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70682" y="1687011"/>
            <a:ext cx="5002634" cy="5018455"/>
          </a:xfrm>
          <a:prstGeom prst="rect">
            <a:avLst/>
          </a:prstGeom>
        </p:spPr>
      </p:pic>
    </p:spTree>
    <p:extLst>
      <p:ext uri="{BB962C8B-B14F-4D97-AF65-F5344CB8AC3E}">
        <p14:creationId xmlns:p14="http://schemas.microsoft.com/office/powerpoint/2010/main" val="17099508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199770-4722-4827-B320-7C67C065D60D}"/>
              </a:ext>
            </a:extLst>
          </p:cNvPr>
          <p:cNvSpPr>
            <a:spLocks noGrp="1"/>
          </p:cNvSpPr>
          <p:nvPr>
            <p:ph type="title"/>
          </p:nvPr>
        </p:nvSpPr>
        <p:spPr>
          <a:xfrm>
            <a:off x="1907704" y="116632"/>
            <a:ext cx="6767513" cy="1143000"/>
          </a:xfrm>
        </p:spPr>
        <p:txBody>
          <a:bodyPr/>
          <a:lstStyle/>
          <a:p>
            <a:r>
              <a:rPr lang="en-US" b="1" u="sng" dirty="0">
                <a:solidFill>
                  <a:srgbClr val="C00000"/>
                </a:solidFill>
                <a:latin typeface="Calibri" panose="020F0502020204030204" charset="0"/>
                <a:cs typeface="Calibri" panose="020F0502020204030204" charset="0"/>
              </a:rPr>
              <a:t>Results: Lab Measurement placed at the </a:t>
            </a:r>
            <a:r>
              <a:rPr lang="en-US" b="1" u="sng" dirty="0" err="1">
                <a:solidFill>
                  <a:srgbClr val="C00000"/>
                </a:solidFill>
                <a:latin typeface="Calibri" panose="020F0502020204030204" charset="0"/>
                <a:cs typeface="Calibri" panose="020F0502020204030204" charset="0"/>
              </a:rPr>
              <a:t>time</a:t>
            </a:r>
            <a:r>
              <a:rPr lang="en-US" b="1" u="sng" baseline="30000" dirty="0" err="1">
                <a:solidFill>
                  <a:srgbClr val="C00000"/>
                </a:solidFill>
                <a:latin typeface="Calibri" panose="020F0502020204030204" charset="0"/>
                <a:cs typeface="Calibri" panose="020F0502020204030204" charset="0"/>
              </a:rPr>
              <a:t>th</a:t>
            </a:r>
            <a:r>
              <a:rPr lang="en-US" b="1" u="sng" baseline="30000" dirty="0">
                <a:solidFill>
                  <a:srgbClr val="C00000"/>
                </a:solidFill>
                <a:latin typeface="Calibri" panose="020F0502020204030204" charset="0"/>
                <a:cs typeface="Calibri" panose="020F0502020204030204" charset="0"/>
              </a:rPr>
              <a:t> </a:t>
            </a:r>
            <a:r>
              <a:rPr lang="en-US" b="1" u="sng" dirty="0">
                <a:solidFill>
                  <a:srgbClr val="C00000"/>
                </a:solidFill>
                <a:latin typeface="Calibri" panose="020F0502020204030204" charset="0"/>
                <a:cs typeface="Calibri" panose="020F0502020204030204" charset="0"/>
              </a:rPr>
              <a:t>entry </a:t>
            </a:r>
            <a:endParaRPr lang="en-US" dirty="0"/>
          </a:p>
        </p:txBody>
      </p:sp>
      <p:pic>
        <p:nvPicPr>
          <p:cNvPr id="6" name="Picture 5">
            <a:extLst>
              <a:ext uri="{FF2B5EF4-FFF2-40B4-BE49-F238E27FC236}">
                <a16:creationId xmlns:a16="http://schemas.microsoft.com/office/drawing/2014/main" id="{EE963367-5D62-4D9B-9DB9-EBF6D305EE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95735" y="1535871"/>
            <a:ext cx="6444208" cy="651004"/>
          </a:xfrm>
          <a:prstGeom prst="rect">
            <a:avLst/>
          </a:prstGeom>
        </p:spPr>
      </p:pic>
      <p:pic>
        <p:nvPicPr>
          <p:cNvPr id="8" name="Picture 7">
            <a:extLst>
              <a:ext uri="{FF2B5EF4-FFF2-40B4-BE49-F238E27FC236}">
                <a16:creationId xmlns:a16="http://schemas.microsoft.com/office/drawing/2014/main" id="{E64BDEC3-AB10-494A-9753-702682E8A7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96911" y="2194303"/>
            <a:ext cx="5041855" cy="4221088"/>
          </a:xfrm>
          <a:prstGeom prst="rect">
            <a:avLst/>
          </a:prstGeom>
        </p:spPr>
      </p:pic>
      <p:sp>
        <p:nvSpPr>
          <p:cNvPr id="9" name="Content Placeholder 2">
            <a:extLst>
              <a:ext uri="{FF2B5EF4-FFF2-40B4-BE49-F238E27FC236}">
                <a16:creationId xmlns:a16="http://schemas.microsoft.com/office/drawing/2014/main" id="{FDEA1976-EB03-47C9-9F55-128992F5F3FB}"/>
              </a:ext>
            </a:extLst>
          </p:cNvPr>
          <p:cNvSpPr txBox="1">
            <a:spLocks/>
          </p:cNvSpPr>
          <p:nvPr/>
        </p:nvSpPr>
        <p:spPr bwMode="auto">
          <a:xfrm>
            <a:off x="4572000" y="1147232"/>
            <a:ext cx="2447801" cy="3886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marL="342900" indent="-342900" algn="l" rtl="0" fontAlgn="base">
              <a:spcBef>
                <a:spcPct val="20000"/>
              </a:spcBef>
              <a:spcAft>
                <a:spcPct val="0"/>
              </a:spcAft>
              <a:buChar char="•"/>
              <a:defRPr sz="2800">
                <a:solidFill>
                  <a:srgbClr val="666666"/>
                </a:solidFill>
                <a:latin typeface="+mn-lt"/>
                <a:ea typeface="+mn-ea"/>
                <a:cs typeface="+mn-cs"/>
              </a:defRPr>
            </a:lvl1pPr>
            <a:lvl2pPr marL="742950" indent="-285750" algn="l" rtl="0" fontAlgn="base">
              <a:spcBef>
                <a:spcPct val="20000"/>
              </a:spcBef>
              <a:spcAft>
                <a:spcPct val="0"/>
              </a:spcAft>
              <a:buChar char="–"/>
              <a:defRPr sz="2400">
                <a:solidFill>
                  <a:srgbClr val="666666"/>
                </a:solidFill>
                <a:latin typeface="+mn-lt"/>
              </a:defRPr>
            </a:lvl2pPr>
            <a:lvl3pPr marL="1143000" indent="-228600" algn="l" rtl="0" fontAlgn="base">
              <a:spcBef>
                <a:spcPct val="20000"/>
              </a:spcBef>
              <a:spcAft>
                <a:spcPct val="0"/>
              </a:spcAft>
              <a:buChar char="•"/>
              <a:defRPr sz="2000">
                <a:solidFill>
                  <a:srgbClr val="666666"/>
                </a:solidFill>
                <a:latin typeface="+mn-lt"/>
              </a:defRPr>
            </a:lvl3pPr>
            <a:lvl4pPr marL="1600200" indent="-228600" algn="l" rtl="0" fontAlgn="base">
              <a:spcBef>
                <a:spcPct val="20000"/>
              </a:spcBef>
              <a:spcAft>
                <a:spcPct val="0"/>
              </a:spcAft>
              <a:buChar char="–"/>
              <a:defRPr sz="1800">
                <a:solidFill>
                  <a:srgbClr val="666666"/>
                </a:solidFill>
                <a:latin typeface="+mn-lt"/>
              </a:defRPr>
            </a:lvl4pPr>
            <a:lvl5pPr marL="2057400" indent="-228600" algn="l" rtl="0" fontAlgn="base">
              <a:spcBef>
                <a:spcPct val="20000"/>
              </a:spcBef>
              <a:spcAft>
                <a:spcPct val="0"/>
              </a:spcAft>
              <a:buChar char="»"/>
              <a:defRPr sz="1800">
                <a:solidFill>
                  <a:srgbClr val="666666"/>
                </a:solidFill>
                <a:latin typeface="+mn-lt"/>
              </a:defRPr>
            </a:lvl5pPr>
            <a:lvl6pPr marL="2514600" indent="-228600" algn="l" rtl="0" fontAlgn="base">
              <a:spcBef>
                <a:spcPct val="20000"/>
              </a:spcBef>
              <a:spcAft>
                <a:spcPct val="0"/>
              </a:spcAft>
              <a:buChar char="»"/>
              <a:defRPr sz="1800">
                <a:solidFill>
                  <a:srgbClr val="666666"/>
                </a:solidFill>
                <a:latin typeface="+mn-lt"/>
              </a:defRPr>
            </a:lvl6pPr>
            <a:lvl7pPr marL="2971800" indent="-228600" algn="l" rtl="0" fontAlgn="base">
              <a:spcBef>
                <a:spcPct val="20000"/>
              </a:spcBef>
              <a:spcAft>
                <a:spcPct val="0"/>
              </a:spcAft>
              <a:buChar char="»"/>
              <a:defRPr sz="1800">
                <a:solidFill>
                  <a:srgbClr val="666666"/>
                </a:solidFill>
                <a:latin typeface="+mn-lt"/>
              </a:defRPr>
            </a:lvl7pPr>
            <a:lvl8pPr marL="3429000" indent="-228600" algn="l" rtl="0" fontAlgn="base">
              <a:spcBef>
                <a:spcPct val="20000"/>
              </a:spcBef>
              <a:spcAft>
                <a:spcPct val="0"/>
              </a:spcAft>
              <a:buChar char="»"/>
              <a:defRPr sz="1800">
                <a:solidFill>
                  <a:srgbClr val="666666"/>
                </a:solidFill>
                <a:latin typeface="+mn-lt"/>
              </a:defRPr>
            </a:lvl8pPr>
            <a:lvl9pPr marL="3886200" indent="-228600" algn="l" rtl="0" fontAlgn="base">
              <a:spcBef>
                <a:spcPct val="20000"/>
              </a:spcBef>
              <a:spcAft>
                <a:spcPct val="0"/>
              </a:spcAft>
              <a:buChar char="»"/>
              <a:defRPr sz="1800">
                <a:solidFill>
                  <a:srgbClr val="666666"/>
                </a:solidFill>
                <a:latin typeface="+mn-lt"/>
              </a:defRPr>
            </a:lvl9pPr>
          </a:lstStyle>
          <a:p>
            <a:r>
              <a:rPr lang="en-US" sz="2000" u="sng" kern="0" dirty="0"/>
              <a:t>CNN</a:t>
            </a:r>
          </a:p>
        </p:txBody>
      </p:sp>
    </p:spTree>
    <p:extLst>
      <p:ext uri="{BB962C8B-B14F-4D97-AF65-F5344CB8AC3E}">
        <p14:creationId xmlns:p14="http://schemas.microsoft.com/office/powerpoint/2010/main" val="12735358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80AA2B-8A88-47B4-9A01-257D398703D2}"/>
              </a:ext>
            </a:extLst>
          </p:cNvPr>
          <p:cNvSpPr>
            <a:spLocks noGrp="1"/>
          </p:cNvSpPr>
          <p:nvPr>
            <p:ph type="title"/>
          </p:nvPr>
        </p:nvSpPr>
        <p:spPr>
          <a:xfrm>
            <a:off x="1835696" y="260648"/>
            <a:ext cx="6048201" cy="202034"/>
          </a:xfrm>
        </p:spPr>
        <p:txBody>
          <a:bodyPr/>
          <a:lstStyle/>
          <a:p>
            <a:r>
              <a:rPr lang="en-US" b="1" u="sng" dirty="0">
                <a:solidFill>
                  <a:srgbClr val="C00000"/>
                </a:solidFill>
                <a:latin typeface="Calibri" panose="020F0502020204030204" charset="0"/>
                <a:cs typeface="Calibri" panose="020F0502020204030204" charset="0"/>
              </a:rPr>
              <a:t>Insights: Lab Measurements</a:t>
            </a:r>
            <a:endParaRPr lang="en-US" dirty="0"/>
          </a:p>
        </p:txBody>
      </p:sp>
      <p:sp>
        <p:nvSpPr>
          <p:cNvPr id="3" name="Content Placeholder 2">
            <a:extLst>
              <a:ext uri="{FF2B5EF4-FFF2-40B4-BE49-F238E27FC236}">
                <a16:creationId xmlns:a16="http://schemas.microsoft.com/office/drawing/2014/main" id="{7CBD96C9-9FF5-4321-B5DD-760D0979EAE2}"/>
              </a:ext>
            </a:extLst>
          </p:cNvPr>
          <p:cNvSpPr>
            <a:spLocks noGrp="1"/>
          </p:cNvSpPr>
          <p:nvPr>
            <p:ph sz="half" idx="1"/>
          </p:nvPr>
        </p:nvSpPr>
        <p:spPr>
          <a:xfrm>
            <a:off x="1908175" y="764704"/>
            <a:ext cx="6840289" cy="5361459"/>
          </a:xfrm>
        </p:spPr>
        <p:txBody>
          <a:bodyPr/>
          <a:lstStyle/>
          <a:p>
            <a:r>
              <a:rPr lang="en-US" sz="1800" dirty="0"/>
              <a:t>There are three different types of neural networks used in making the predictive model by using the time information of the lab measurements taken. They are neural networks based on RNN and LSTM, CWRNN, CNN.</a:t>
            </a:r>
          </a:p>
          <a:p>
            <a:r>
              <a:rPr lang="en-US" sz="1800" dirty="0"/>
              <a:t>For RNN and LSTM and CWRNN, the time is added as additional variables in the input along with the lab measurements whereas for CNN, the position of lab measurements is decided by the time it got conducted in the matrix.</a:t>
            </a:r>
          </a:p>
          <a:p>
            <a:r>
              <a:rPr lang="en-US" sz="1800" dirty="0"/>
              <a:t>The neural network based on CWRNN performed the best.</a:t>
            </a:r>
          </a:p>
          <a:p>
            <a:r>
              <a:rPr lang="en-US" sz="1800" dirty="0"/>
              <a:t>The neural network based on RNN and LSTM performed the worst with no predictions of patients progressed into CKD in the test set.</a:t>
            </a:r>
          </a:p>
          <a:p>
            <a:r>
              <a:rPr lang="en-US" sz="1800" dirty="0"/>
              <a:t>However, the overall accuracy of all the neural networks is poor and could be made better.</a:t>
            </a:r>
          </a:p>
          <a:p>
            <a:r>
              <a:rPr lang="en-US" sz="1800" dirty="0"/>
              <a:t>Moreover, the validation accuracy is greater than training accuracy for CNN network implying no sign of overfitting.</a:t>
            </a:r>
          </a:p>
        </p:txBody>
      </p:sp>
    </p:spTree>
    <p:extLst>
      <p:ext uri="{BB962C8B-B14F-4D97-AF65-F5344CB8AC3E}">
        <p14:creationId xmlns:p14="http://schemas.microsoft.com/office/powerpoint/2010/main" val="9179894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F96668-6E97-4697-9B50-6BEE5337C827}"/>
              </a:ext>
            </a:extLst>
          </p:cNvPr>
          <p:cNvSpPr>
            <a:spLocks noGrp="1"/>
          </p:cNvSpPr>
          <p:nvPr>
            <p:ph type="title"/>
          </p:nvPr>
        </p:nvSpPr>
        <p:spPr/>
        <p:txBody>
          <a:bodyPr/>
          <a:lstStyle/>
          <a:p>
            <a:r>
              <a:rPr lang="en-US" b="1" u="sng" dirty="0">
                <a:solidFill>
                  <a:srgbClr val="C00000"/>
                </a:solidFill>
                <a:latin typeface="Calibri" panose="020F0502020204030204" charset="0"/>
                <a:cs typeface="Calibri" panose="020F0502020204030204" charset="0"/>
              </a:rPr>
              <a:t>Predictive Model</a:t>
            </a:r>
            <a:r>
              <a:rPr lang="en-US" sz="3200" b="1" u="sng" dirty="0">
                <a:solidFill>
                  <a:srgbClr val="C00000"/>
                </a:solidFill>
                <a:latin typeface="Calibri" panose="020F0502020204030204" charset="0"/>
                <a:cs typeface="Calibri" panose="020F0502020204030204" charset="0"/>
              </a:rPr>
              <a:t>: Medications, daily dosage, prescriptions start and end day</a:t>
            </a:r>
            <a:endParaRPr lang="en-US" dirty="0"/>
          </a:p>
        </p:txBody>
      </p:sp>
      <p:sp>
        <p:nvSpPr>
          <p:cNvPr id="3" name="Content Placeholder 2">
            <a:extLst>
              <a:ext uri="{FF2B5EF4-FFF2-40B4-BE49-F238E27FC236}">
                <a16:creationId xmlns:a16="http://schemas.microsoft.com/office/drawing/2014/main" id="{1DC872C5-471D-406F-8BA9-5FEB22AAED90}"/>
              </a:ext>
            </a:extLst>
          </p:cNvPr>
          <p:cNvSpPr>
            <a:spLocks noGrp="1"/>
          </p:cNvSpPr>
          <p:nvPr>
            <p:ph idx="1"/>
          </p:nvPr>
        </p:nvSpPr>
        <p:spPr>
          <a:xfrm>
            <a:off x="1763688" y="1773238"/>
            <a:ext cx="8497191" cy="720799"/>
          </a:xfrm>
        </p:spPr>
        <p:txBody>
          <a:bodyPr/>
          <a:lstStyle/>
          <a:p>
            <a:r>
              <a:rPr lang="en-US" u="sng" dirty="0"/>
              <a:t>Neural Network based on Logistic Regression</a:t>
            </a:r>
          </a:p>
          <a:p>
            <a:pPr marL="0" indent="0">
              <a:buNone/>
            </a:pPr>
            <a:endParaRPr lang="en-US" dirty="0"/>
          </a:p>
        </p:txBody>
      </p:sp>
      <p:pic>
        <p:nvPicPr>
          <p:cNvPr id="5" name="Picture 4">
            <a:extLst>
              <a:ext uri="{FF2B5EF4-FFF2-40B4-BE49-F238E27FC236}">
                <a16:creationId xmlns:a16="http://schemas.microsoft.com/office/drawing/2014/main" id="{1684AFCE-B563-4FE6-8FA4-08092EA30F8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6192" y="2494037"/>
            <a:ext cx="7611615" cy="3681834"/>
          </a:xfrm>
          <a:prstGeom prst="rect">
            <a:avLst/>
          </a:prstGeom>
        </p:spPr>
      </p:pic>
    </p:spTree>
    <p:extLst>
      <p:ext uri="{BB962C8B-B14F-4D97-AF65-F5344CB8AC3E}">
        <p14:creationId xmlns:p14="http://schemas.microsoft.com/office/powerpoint/2010/main" val="6231380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520" y="233535"/>
            <a:ext cx="8006407" cy="459162"/>
          </a:xfrm>
        </p:spPr>
        <p:txBody>
          <a:bodyPr/>
          <a:lstStyle/>
          <a:p>
            <a:r>
              <a:rPr lang="en-US" sz="3200" u="sng" dirty="0">
                <a:solidFill>
                  <a:srgbClr val="C00000"/>
                </a:solidFill>
                <a:latin typeface="Calibri" panose="020F0502020204030204" charset="0"/>
                <a:cs typeface="Calibri" panose="020F0502020204030204" charset="0"/>
              </a:rPr>
              <a:t>Analysis: Demographic Information</a:t>
            </a:r>
          </a:p>
        </p:txBody>
      </p:sp>
      <p:pic>
        <p:nvPicPr>
          <p:cNvPr id="17" name="Picture 16">
            <a:extLst>
              <a:ext uri="{FF2B5EF4-FFF2-40B4-BE49-F238E27FC236}">
                <a16:creationId xmlns:a16="http://schemas.microsoft.com/office/drawing/2014/main" id="{9B0A44BC-068E-4CCB-8E10-8591F1C4C5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55002" y="836712"/>
            <a:ext cx="3233076" cy="2778945"/>
          </a:xfrm>
          <a:prstGeom prst="rect">
            <a:avLst/>
          </a:prstGeom>
        </p:spPr>
      </p:pic>
      <p:pic>
        <p:nvPicPr>
          <p:cNvPr id="19" name="Picture 18">
            <a:extLst>
              <a:ext uri="{FF2B5EF4-FFF2-40B4-BE49-F238E27FC236}">
                <a16:creationId xmlns:a16="http://schemas.microsoft.com/office/drawing/2014/main" id="{63BE767D-2ADA-40EF-9ED7-0B30073DF21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4451" y="836712"/>
            <a:ext cx="3202401" cy="2724491"/>
          </a:xfrm>
          <a:prstGeom prst="rect">
            <a:avLst/>
          </a:prstGeom>
        </p:spPr>
      </p:pic>
      <p:pic>
        <p:nvPicPr>
          <p:cNvPr id="21" name="Picture 20">
            <a:extLst>
              <a:ext uri="{FF2B5EF4-FFF2-40B4-BE49-F238E27FC236}">
                <a16:creationId xmlns:a16="http://schemas.microsoft.com/office/drawing/2014/main" id="{64BF6F27-F663-4961-BE86-C2E5890E6F9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64088" y="4052216"/>
            <a:ext cx="3223990" cy="2572250"/>
          </a:xfrm>
          <a:prstGeom prst="rect">
            <a:avLst/>
          </a:prstGeom>
        </p:spPr>
      </p:pic>
      <p:pic>
        <p:nvPicPr>
          <p:cNvPr id="8" name="Picture 7">
            <a:extLst>
              <a:ext uri="{FF2B5EF4-FFF2-40B4-BE49-F238E27FC236}">
                <a16:creationId xmlns:a16="http://schemas.microsoft.com/office/drawing/2014/main" id="{33B6D350-0000-47D7-9BC4-9DAD29DC921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4452" y="3987511"/>
            <a:ext cx="3202401" cy="2636956"/>
          </a:xfrm>
          <a:prstGeom prst="rect">
            <a:avLst/>
          </a:prstGeom>
        </p:spPr>
      </p:pic>
    </p:spTree>
    <p:extLst>
      <p:ext uri="{BB962C8B-B14F-4D97-AF65-F5344CB8AC3E}">
        <p14:creationId xmlns:p14="http://schemas.microsoft.com/office/powerpoint/2010/main" val="30531032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E5EEF-13C3-428A-9AA4-43548E3BC09C}"/>
              </a:ext>
            </a:extLst>
          </p:cNvPr>
          <p:cNvSpPr>
            <a:spLocks noGrp="1"/>
          </p:cNvSpPr>
          <p:nvPr>
            <p:ph type="title"/>
          </p:nvPr>
        </p:nvSpPr>
        <p:spPr>
          <a:xfrm>
            <a:off x="1835696" y="44624"/>
            <a:ext cx="7632377" cy="1143000"/>
          </a:xfrm>
        </p:spPr>
        <p:txBody>
          <a:bodyPr/>
          <a:lstStyle/>
          <a:p>
            <a:r>
              <a:rPr lang="en-US" sz="3200" b="1" u="sng" dirty="0">
                <a:solidFill>
                  <a:srgbClr val="C00000"/>
                </a:solidFill>
                <a:latin typeface="Calibri" panose="020F0502020204030204" charset="0"/>
                <a:cs typeface="Calibri" panose="020F0502020204030204" charset="0"/>
              </a:rPr>
              <a:t>Results: Medications, daily dosage, prescriptions start and end day</a:t>
            </a:r>
            <a:endParaRPr lang="en-US" dirty="0"/>
          </a:p>
        </p:txBody>
      </p:sp>
      <p:sp>
        <p:nvSpPr>
          <p:cNvPr id="3" name="Content Placeholder 2">
            <a:extLst>
              <a:ext uri="{FF2B5EF4-FFF2-40B4-BE49-F238E27FC236}">
                <a16:creationId xmlns:a16="http://schemas.microsoft.com/office/drawing/2014/main" id="{436E12C3-5114-4FB9-9D6E-D24E6861418B}"/>
              </a:ext>
            </a:extLst>
          </p:cNvPr>
          <p:cNvSpPr>
            <a:spLocks noGrp="1"/>
          </p:cNvSpPr>
          <p:nvPr>
            <p:ph sz="half" idx="1"/>
          </p:nvPr>
        </p:nvSpPr>
        <p:spPr>
          <a:xfrm>
            <a:off x="3995936" y="1124744"/>
            <a:ext cx="2951857" cy="532656"/>
          </a:xfrm>
        </p:spPr>
        <p:txBody>
          <a:bodyPr/>
          <a:lstStyle/>
          <a:p>
            <a:r>
              <a:rPr lang="en-US" sz="2000" u="sng" dirty="0"/>
              <a:t>Logistic Regression</a:t>
            </a:r>
          </a:p>
          <a:p>
            <a:endParaRPr lang="en-US" dirty="0"/>
          </a:p>
        </p:txBody>
      </p:sp>
      <p:pic>
        <p:nvPicPr>
          <p:cNvPr id="6" name="Picture 5">
            <a:extLst>
              <a:ext uri="{FF2B5EF4-FFF2-40B4-BE49-F238E27FC236}">
                <a16:creationId xmlns:a16="http://schemas.microsoft.com/office/drawing/2014/main" id="{0FF75FA9-9AA1-4FB4-B6AC-81F1614D7F7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43808" y="1543683"/>
            <a:ext cx="5256584" cy="2259783"/>
          </a:xfrm>
          <a:prstGeom prst="rect">
            <a:avLst/>
          </a:prstGeom>
        </p:spPr>
      </p:pic>
      <p:pic>
        <p:nvPicPr>
          <p:cNvPr id="8" name="Picture 7">
            <a:extLst>
              <a:ext uri="{FF2B5EF4-FFF2-40B4-BE49-F238E27FC236}">
                <a16:creationId xmlns:a16="http://schemas.microsoft.com/office/drawing/2014/main" id="{0D4AD201-72E3-4419-9EA4-DE096C3CBA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85781" y="3795295"/>
            <a:ext cx="3132206" cy="2969963"/>
          </a:xfrm>
          <a:prstGeom prst="rect">
            <a:avLst/>
          </a:prstGeom>
        </p:spPr>
      </p:pic>
    </p:spTree>
    <p:extLst>
      <p:ext uri="{BB962C8B-B14F-4D97-AF65-F5344CB8AC3E}">
        <p14:creationId xmlns:p14="http://schemas.microsoft.com/office/powerpoint/2010/main" val="34468108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8F9B0F-DAAC-4D25-898E-356A57495E6F}"/>
              </a:ext>
            </a:extLst>
          </p:cNvPr>
          <p:cNvSpPr>
            <a:spLocks noGrp="1"/>
          </p:cNvSpPr>
          <p:nvPr>
            <p:ph type="title"/>
          </p:nvPr>
        </p:nvSpPr>
        <p:spPr>
          <a:xfrm>
            <a:off x="1837531" y="44624"/>
            <a:ext cx="6767513" cy="1143000"/>
          </a:xfrm>
        </p:spPr>
        <p:txBody>
          <a:bodyPr/>
          <a:lstStyle/>
          <a:p>
            <a:r>
              <a:rPr lang="en-US" sz="3200" b="1" u="sng" dirty="0">
                <a:solidFill>
                  <a:srgbClr val="C00000"/>
                </a:solidFill>
                <a:latin typeface="Calibri" panose="020F0502020204030204" charset="0"/>
                <a:cs typeface="Calibri" panose="020F0502020204030204" charset="0"/>
              </a:rPr>
              <a:t>Results: Medications, daily dosage, prescriptions start and end day</a:t>
            </a:r>
            <a:endParaRPr lang="en-US" dirty="0"/>
          </a:p>
        </p:txBody>
      </p:sp>
      <p:sp>
        <p:nvSpPr>
          <p:cNvPr id="3" name="Content Placeholder 2">
            <a:extLst>
              <a:ext uri="{FF2B5EF4-FFF2-40B4-BE49-F238E27FC236}">
                <a16:creationId xmlns:a16="http://schemas.microsoft.com/office/drawing/2014/main" id="{FC3172A9-D44F-4BD2-9065-DF81B13F413D}"/>
              </a:ext>
            </a:extLst>
          </p:cNvPr>
          <p:cNvSpPr>
            <a:spLocks noGrp="1"/>
          </p:cNvSpPr>
          <p:nvPr>
            <p:ph sz="half" idx="1"/>
          </p:nvPr>
        </p:nvSpPr>
        <p:spPr>
          <a:xfrm>
            <a:off x="3817366" y="1182291"/>
            <a:ext cx="2807841" cy="676672"/>
          </a:xfrm>
        </p:spPr>
        <p:txBody>
          <a:bodyPr/>
          <a:lstStyle/>
          <a:p>
            <a:r>
              <a:rPr lang="en-US" sz="2000" u="sng" dirty="0"/>
              <a:t>Decision Tree</a:t>
            </a:r>
          </a:p>
          <a:p>
            <a:endParaRPr lang="en-US" dirty="0"/>
          </a:p>
        </p:txBody>
      </p:sp>
      <p:pic>
        <p:nvPicPr>
          <p:cNvPr id="6" name="Picture 5">
            <a:extLst>
              <a:ext uri="{FF2B5EF4-FFF2-40B4-BE49-F238E27FC236}">
                <a16:creationId xmlns:a16="http://schemas.microsoft.com/office/drawing/2014/main" id="{5F429201-863C-4D11-B046-1D887EF19FA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987824" y="1530884"/>
            <a:ext cx="4392488" cy="2178048"/>
          </a:xfrm>
          <a:prstGeom prst="rect">
            <a:avLst/>
          </a:prstGeom>
        </p:spPr>
      </p:pic>
      <p:pic>
        <p:nvPicPr>
          <p:cNvPr id="8" name="Picture 7">
            <a:extLst>
              <a:ext uri="{FF2B5EF4-FFF2-40B4-BE49-F238E27FC236}">
                <a16:creationId xmlns:a16="http://schemas.microsoft.com/office/drawing/2014/main" id="{8D2EAE9E-3C62-4579-8B7D-A3BC30DEBB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3414" y="3646600"/>
            <a:ext cx="3315744" cy="3166776"/>
          </a:xfrm>
          <a:prstGeom prst="rect">
            <a:avLst/>
          </a:prstGeom>
        </p:spPr>
      </p:pic>
    </p:spTree>
    <p:extLst>
      <p:ext uri="{BB962C8B-B14F-4D97-AF65-F5344CB8AC3E}">
        <p14:creationId xmlns:p14="http://schemas.microsoft.com/office/powerpoint/2010/main" val="347900909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DD33B8-4C26-41DF-B971-186945F8D56E}"/>
              </a:ext>
            </a:extLst>
          </p:cNvPr>
          <p:cNvSpPr>
            <a:spLocks noGrp="1"/>
          </p:cNvSpPr>
          <p:nvPr>
            <p:ph type="title"/>
          </p:nvPr>
        </p:nvSpPr>
        <p:spPr>
          <a:xfrm>
            <a:off x="1835696" y="0"/>
            <a:ext cx="6767513" cy="1143000"/>
          </a:xfrm>
        </p:spPr>
        <p:txBody>
          <a:bodyPr/>
          <a:lstStyle/>
          <a:p>
            <a:r>
              <a:rPr lang="en-US" sz="3200" b="1" u="sng" dirty="0">
                <a:solidFill>
                  <a:srgbClr val="C00000"/>
                </a:solidFill>
                <a:latin typeface="Calibri" panose="020F0502020204030204" charset="0"/>
                <a:cs typeface="Calibri" panose="020F0502020204030204" charset="0"/>
              </a:rPr>
              <a:t>Results: Medications, daily dosage, prescriptions start and end day</a:t>
            </a:r>
            <a:endParaRPr lang="en-US" dirty="0"/>
          </a:p>
        </p:txBody>
      </p:sp>
      <p:sp>
        <p:nvSpPr>
          <p:cNvPr id="3" name="Content Placeholder 2">
            <a:extLst>
              <a:ext uri="{FF2B5EF4-FFF2-40B4-BE49-F238E27FC236}">
                <a16:creationId xmlns:a16="http://schemas.microsoft.com/office/drawing/2014/main" id="{07D6BDC0-F111-4A89-B8A1-E380B8D35BD4}"/>
              </a:ext>
            </a:extLst>
          </p:cNvPr>
          <p:cNvSpPr>
            <a:spLocks noGrp="1"/>
          </p:cNvSpPr>
          <p:nvPr>
            <p:ph sz="half" idx="1"/>
          </p:nvPr>
        </p:nvSpPr>
        <p:spPr>
          <a:xfrm>
            <a:off x="3923928" y="1052736"/>
            <a:ext cx="3023865" cy="388640"/>
          </a:xfrm>
        </p:spPr>
        <p:txBody>
          <a:bodyPr/>
          <a:lstStyle/>
          <a:p>
            <a:r>
              <a:rPr lang="en-US" sz="2000" u="sng" dirty="0"/>
              <a:t>MLP Classifier</a:t>
            </a:r>
          </a:p>
        </p:txBody>
      </p:sp>
      <p:pic>
        <p:nvPicPr>
          <p:cNvPr id="6" name="Picture 5">
            <a:extLst>
              <a:ext uri="{FF2B5EF4-FFF2-40B4-BE49-F238E27FC236}">
                <a16:creationId xmlns:a16="http://schemas.microsoft.com/office/drawing/2014/main" id="{B790C351-F4A3-4C42-BAE6-CA321AFF79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971490" y="1412776"/>
            <a:ext cx="4928739" cy="2384874"/>
          </a:xfrm>
          <a:prstGeom prst="rect">
            <a:avLst/>
          </a:prstGeom>
        </p:spPr>
      </p:pic>
      <p:pic>
        <p:nvPicPr>
          <p:cNvPr id="8" name="Picture 7">
            <a:extLst>
              <a:ext uri="{FF2B5EF4-FFF2-40B4-BE49-F238E27FC236}">
                <a16:creationId xmlns:a16="http://schemas.microsoft.com/office/drawing/2014/main" id="{CC459527-3EE8-403A-B152-591FA12737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91498" y="3727824"/>
            <a:ext cx="3288722" cy="3140968"/>
          </a:xfrm>
          <a:prstGeom prst="rect">
            <a:avLst/>
          </a:prstGeom>
        </p:spPr>
      </p:pic>
    </p:spTree>
    <p:extLst>
      <p:ext uri="{BB962C8B-B14F-4D97-AF65-F5344CB8AC3E}">
        <p14:creationId xmlns:p14="http://schemas.microsoft.com/office/powerpoint/2010/main" val="14784888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ABEEF5-1D76-4838-B561-AFC888A29266}"/>
              </a:ext>
            </a:extLst>
          </p:cNvPr>
          <p:cNvSpPr>
            <a:spLocks noGrp="1"/>
          </p:cNvSpPr>
          <p:nvPr>
            <p:ph type="title"/>
          </p:nvPr>
        </p:nvSpPr>
        <p:spPr>
          <a:xfrm>
            <a:off x="1763688" y="629"/>
            <a:ext cx="6767513" cy="1143000"/>
          </a:xfrm>
        </p:spPr>
        <p:txBody>
          <a:bodyPr/>
          <a:lstStyle/>
          <a:p>
            <a:r>
              <a:rPr lang="en-US" sz="3200" b="1" u="sng" dirty="0">
                <a:solidFill>
                  <a:srgbClr val="C00000"/>
                </a:solidFill>
                <a:latin typeface="Calibri" panose="020F0502020204030204" charset="0"/>
                <a:cs typeface="Calibri" panose="020F0502020204030204" charset="0"/>
              </a:rPr>
              <a:t>Results: Medications, daily dosage, prescriptions start and end day</a:t>
            </a:r>
            <a:endParaRPr lang="en-US" dirty="0"/>
          </a:p>
        </p:txBody>
      </p:sp>
      <p:sp>
        <p:nvSpPr>
          <p:cNvPr id="3" name="Content Placeholder 2">
            <a:extLst>
              <a:ext uri="{FF2B5EF4-FFF2-40B4-BE49-F238E27FC236}">
                <a16:creationId xmlns:a16="http://schemas.microsoft.com/office/drawing/2014/main" id="{13125193-A060-4CD7-895D-2D78F25B02B7}"/>
              </a:ext>
            </a:extLst>
          </p:cNvPr>
          <p:cNvSpPr>
            <a:spLocks noGrp="1"/>
          </p:cNvSpPr>
          <p:nvPr>
            <p:ph sz="half" idx="1"/>
          </p:nvPr>
        </p:nvSpPr>
        <p:spPr>
          <a:xfrm>
            <a:off x="4139952" y="1052736"/>
            <a:ext cx="3095873" cy="532656"/>
          </a:xfrm>
        </p:spPr>
        <p:txBody>
          <a:bodyPr/>
          <a:lstStyle/>
          <a:p>
            <a:r>
              <a:rPr lang="en-US" sz="2000" u="sng" dirty="0"/>
              <a:t>Random Forest</a:t>
            </a:r>
          </a:p>
          <a:p>
            <a:pPr marL="0" indent="0">
              <a:buNone/>
            </a:pPr>
            <a:endParaRPr lang="en-US" dirty="0"/>
          </a:p>
        </p:txBody>
      </p:sp>
      <p:pic>
        <p:nvPicPr>
          <p:cNvPr id="6" name="Picture 5">
            <a:extLst>
              <a:ext uri="{FF2B5EF4-FFF2-40B4-BE49-F238E27FC236}">
                <a16:creationId xmlns:a16="http://schemas.microsoft.com/office/drawing/2014/main" id="{C13EF150-B795-40C8-8B9B-CA46A97C5CD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19636" y="1412776"/>
            <a:ext cx="4536504" cy="2287769"/>
          </a:xfrm>
          <a:prstGeom prst="rect">
            <a:avLst/>
          </a:prstGeom>
        </p:spPr>
      </p:pic>
      <p:pic>
        <p:nvPicPr>
          <p:cNvPr id="8" name="Picture 7">
            <a:extLst>
              <a:ext uri="{FF2B5EF4-FFF2-40B4-BE49-F238E27FC236}">
                <a16:creationId xmlns:a16="http://schemas.microsoft.com/office/drawing/2014/main" id="{6B9CFF56-583F-4564-ACFC-F6BACEC685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95700" y="3629617"/>
            <a:ext cx="3384376" cy="3232324"/>
          </a:xfrm>
          <a:prstGeom prst="rect">
            <a:avLst/>
          </a:prstGeom>
        </p:spPr>
      </p:pic>
    </p:spTree>
    <p:extLst>
      <p:ext uri="{BB962C8B-B14F-4D97-AF65-F5344CB8AC3E}">
        <p14:creationId xmlns:p14="http://schemas.microsoft.com/office/powerpoint/2010/main" val="322737683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1EA10A-BA00-46DB-A630-357CA79E75BF}"/>
              </a:ext>
            </a:extLst>
          </p:cNvPr>
          <p:cNvSpPr>
            <a:spLocks noGrp="1"/>
          </p:cNvSpPr>
          <p:nvPr>
            <p:ph type="title"/>
          </p:nvPr>
        </p:nvSpPr>
        <p:spPr>
          <a:xfrm>
            <a:off x="1835696" y="4963"/>
            <a:ext cx="7272337" cy="1143000"/>
          </a:xfrm>
        </p:spPr>
        <p:txBody>
          <a:bodyPr/>
          <a:lstStyle/>
          <a:p>
            <a:r>
              <a:rPr lang="en-US" sz="3200" b="1" u="sng" dirty="0">
                <a:solidFill>
                  <a:srgbClr val="C00000"/>
                </a:solidFill>
                <a:latin typeface="Calibri" panose="020F0502020204030204" charset="0"/>
                <a:cs typeface="Calibri" panose="020F0502020204030204" charset="0"/>
              </a:rPr>
              <a:t>Further Results: Medications, daily dosage, prescriptions start and end day</a:t>
            </a:r>
            <a:endParaRPr lang="en-US" dirty="0"/>
          </a:p>
        </p:txBody>
      </p:sp>
      <p:sp>
        <p:nvSpPr>
          <p:cNvPr id="3" name="Content Placeholder 2">
            <a:extLst>
              <a:ext uri="{FF2B5EF4-FFF2-40B4-BE49-F238E27FC236}">
                <a16:creationId xmlns:a16="http://schemas.microsoft.com/office/drawing/2014/main" id="{8E86D07F-A05D-4E50-AC65-BB3E19CF7D71}"/>
              </a:ext>
            </a:extLst>
          </p:cNvPr>
          <p:cNvSpPr>
            <a:spLocks noGrp="1"/>
          </p:cNvSpPr>
          <p:nvPr>
            <p:ph sz="half" idx="1"/>
          </p:nvPr>
        </p:nvSpPr>
        <p:spPr>
          <a:xfrm>
            <a:off x="4031939" y="1124744"/>
            <a:ext cx="2879849" cy="460648"/>
          </a:xfrm>
        </p:spPr>
        <p:txBody>
          <a:bodyPr/>
          <a:lstStyle/>
          <a:p>
            <a:r>
              <a:rPr lang="en-US" sz="2000" u="sng" dirty="0"/>
              <a:t>Random Forest</a:t>
            </a:r>
          </a:p>
          <a:p>
            <a:pPr marL="0" indent="0">
              <a:buNone/>
            </a:pPr>
            <a:endParaRPr lang="en-US" dirty="0"/>
          </a:p>
        </p:txBody>
      </p:sp>
      <p:pic>
        <p:nvPicPr>
          <p:cNvPr id="10" name="Picture 9">
            <a:extLst>
              <a:ext uri="{FF2B5EF4-FFF2-40B4-BE49-F238E27FC236}">
                <a16:creationId xmlns:a16="http://schemas.microsoft.com/office/drawing/2014/main" id="{BF6CD284-1D4A-4905-AB87-268023C5E9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35696" y="2060848"/>
            <a:ext cx="3617845" cy="3140968"/>
          </a:xfrm>
          <a:prstGeom prst="rect">
            <a:avLst/>
          </a:prstGeom>
        </p:spPr>
      </p:pic>
      <p:pic>
        <p:nvPicPr>
          <p:cNvPr id="12" name="Picture 11">
            <a:extLst>
              <a:ext uri="{FF2B5EF4-FFF2-40B4-BE49-F238E27FC236}">
                <a16:creationId xmlns:a16="http://schemas.microsoft.com/office/drawing/2014/main" id="{CC2F04A2-BA06-4086-99F8-2A9A7D9AEB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24713" y="2060848"/>
            <a:ext cx="3503211" cy="3140968"/>
          </a:xfrm>
          <a:prstGeom prst="rect">
            <a:avLst/>
          </a:prstGeom>
        </p:spPr>
      </p:pic>
    </p:spTree>
    <p:extLst>
      <p:ext uri="{BB962C8B-B14F-4D97-AF65-F5344CB8AC3E}">
        <p14:creationId xmlns:p14="http://schemas.microsoft.com/office/powerpoint/2010/main" val="329171549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68EB78-5A32-4F91-B24F-70020BD166D7}"/>
              </a:ext>
            </a:extLst>
          </p:cNvPr>
          <p:cNvSpPr>
            <a:spLocks noGrp="1"/>
          </p:cNvSpPr>
          <p:nvPr>
            <p:ph type="title"/>
          </p:nvPr>
        </p:nvSpPr>
        <p:spPr>
          <a:xfrm>
            <a:off x="1835696" y="22955"/>
            <a:ext cx="7488361" cy="1143000"/>
          </a:xfrm>
        </p:spPr>
        <p:txBody>
          <a:bodyPr/>
          <a:lstStyle/>
          <a:p>
            <a:r>
              <a:rPr lang="en-US" b="1" u="sng" dirty="0">
                <a:solidFill>
                  <a:srgbClr val="C00000"/>
                </a:solidFill>
                <a:latin typeface="Calibri" panose="020F0502020204030204" charset="0"/>
                <a:cs typeface="Calibri" panose="020F0502020204030204" charset="0"/>
              </a:rPr>
              <a:t>Insights</a:t>
            </a:r>
            <a:r>
              <a:rPr lang="en-US" sz="3200" b="1" u="sng" dirty="0">
                <a:solidFill>
                  <a:srgbClr val="C00000"/>
                </a:solidFill>
                <a:latin typeface="Calibri" panose="020F0502020204030204" charset="0"/>
                <a:cs typeface="Calibri" panose="020F0502020204030204" charset="0"/>
              </a:rPr>
              <a:t>: Medications, daily dosage, prescriptions start and end day</a:t>
            </a:r>
            <a:endParaRPr lang="en-US" dirty="0"/>
          </a:p>
        </p:txBody>
      </p:sp>
      <p:sp>
        <p:nvSpPr>
          <p:cNvPr id="3" name="Content Placeholder 2">
            <a:extLst>
              <a:ext uri="{FF2B5EF4-FFF2-40B4-BE49-F238E27FC236}">
                <a16:creationId xmlns:a16="http://schemas.microsoft.com/office/drawing/2014/main" id="{6C7E7039-0E69-4645-8407-7E9CBD3052CD}"/>
              </a:ext>
            </a:extLst>
          </p:cNvPr>
          <p:cNvSpPr>
            <a:spLocks noGrp="1"/>
          </p:cNvSpPr>
          <p:nvPr>
            <p:ph sz="half" idx="1"/>
          </p:nvPr>
        </p:nvSpPr>
        <p:spPr>
          <a:xfrm>
            <a:off x="1908175" y="1600200"/>
            <a:ext cx="6912297" cy="4525963"/>
          </a:xfrm>
        </p:spPr>
        <p:txBody>
          <a:bodyPr/>
          <a:lstStyle/>
          <a:p>
            <a:r>
              <a:rPr lang="en-US" sz="1800" dirty="0"/>
              <a:t>There are four different types of neural networks used in making the predictive model for the medication dataset. They are neural networks based on logistic regression, decision tree, MLP </a:t>
            </a:r>
            <a:r>
              <a:rPr lang="en-US" sz="1800" dirty="0" err="1"/>
              <a:t>classifer</a:t>
            </a:r>
            <a:r>
              <a:rPr lang="en-US" sz="1800" dirty="0"/>
              <a:t> and Random Forest.</a:t>
            </a:r>
          </a:p>
          <a:p>
            <a:r>
              <a:rPr lang="en-US" sz="1800" dirty="0"/>
              <a:t>The neural network based on Random Forest performed the best.</a:t>
            </a:r>
          </a:p>
          <a:p>
            <a:r>
              <a:rPr lang="en-US" sz="1800" dirty="0"/>
              <a:t>The neural network based on Logistic Regression performed the worst with no predictions of patients progressed into CKD in the test set.</a:t>
            </a:r>
          </a:p>
          <a:p>
            <a:r>
              <a:rPr lang="en-US" sz="1800" dirty="0"/>
              <a:t>However, the overall accuracy of all the neural networks is poor and could be made better.</a:t>
            </a:r>
          </a:p>
          <a:p>
            <a:r>
              <a:rPr lang="en-US" sz="1800" dirty="0"/>
              <a:t>The relative information of the features isn’t able to capture the important features so to incorporate them in neural network. However, it does show periodic increase and fall of relative </a:t>
            </a:r>
            <a:r>
              <a:rPr lang="en-US" sz="1800" dirty="0" err="1"/>
              <a:t>importances</a:t>
            </a:r>
            <a:r>
              <a:rPr lang="en-US" sz="1800" dirty="0"/>
              <a:t> with index of the features. The reason for this observation isn’t clear.</a:t>
            </a:r>
          </a:p>
          <a:p>
            <a:endParaRPr lang="en-US" sz="1800" dirty="0"/>
          </a:p>
        </p:txBody>
      </p:sp>
    </p:spTree>
    <p:extLst>
      <p:ext uri="{BB962C8B-B14F-4D97-AF65-F5344CB8AC3E}">
        <p14:creationId xmlns:p14="http://schemas.microsoft.com/office/powerpoint/2010/main" val="178045656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BB475F-A391-4865-943D-A0381C2E1789}"/>
              </a:ext>
            </a:extLst>
          </p:cNvPr>
          <p:cNvSpPr>
            <a:spLocks noGrp="1"/>
          </p:cNvSpPr>
          <p:nvPr>
            <p:ph type="title"/>
          </p:nvPr>
        </p:nvSpPr>
        <p:spPr>
          <a:xfrm>
            <a:off x="251520" y="-21669"/>
            <a:ext cx="8353425" cy="792088"/>
          </a:xfrm>
        </p:spPr>
        <p:txBody>
          <a:bodyPr/>
          <a:lstStyle/>
          <a:p>
            <a:r>
              <a:rPr lang="en-US" b="1" u="sng" dirty="0">
                <a:solidFill>
                  <a:srgbClr val="C00000"/>
                </a:solidFill>
                <a:latin typeface="Calibri" panose="020F0502020204030204" charset="0"/>
                <a:cs typeface="Calibri" panose="020F0502020204030204" charset="0"/>
              </a:rPr>
              <a:t>Predictive Model: Using RNN and LSTM (Meds)</a:t>
            </a:r>
            <a:endParaRPr lang="en-US" dirty="0"/>
          </a:p>
        </p:txBody>
      </p:sp>
      <p:pic>
        <p:nvPicPr>
          <p:cNvPr id="5" name="Picture 4">
            <a:extLst>
              <a:ext uri="{FF2B5EF4-FFF2-40B4-BE49-F238E27FC236}">
                <a16:creationId xmlns:a16="http://schemas.microsoft.com/office/drawing/2014/main" id="{2FC86EB4-DC16-4922-8324-E67C544D2F9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7270" y="1337826"/>
            <a:ext cx="7569459" cy="4182347"/>
          </a:xfrm>
          <a:prstGeom prst="rect">
            <a:avLst/>
          </a:prstGeom>
        </p:spPr>
      </p:pic>
      <p:sp>
        <p:nvSpPr>
          <p:cNvPr id="4" name="Content Placeholder 2">
            <a:extLst>
              <a:ext uri="{FF2B5EF4-FFF2-40B4-BE49-F238E27FC236}">
                <a16:creationId xmlns:a16="http://schemas.microsoft.com/office/drawing/2014/main" id="{BEC488CC-258C-4D9A-B613-93D12A1032D8}"/>
              </a:ext>
            </a:extLst>
          </p:cNvPr>
          <p:cNvSpPr>
            <a:spLocks noGrp="1"/>
          </p:cNvSpPr>
          <p:nvPr>
            <p:ph idx="1"/>
          </p:nvPr>
        </p:nvSpPr>
        <p:spPr>
          <a:xfrm>
            <a:off x="1907704" y="770419"/>
            <a:ext cx="8353425" cy="4249737"/>
          </a:xfrm>
        </p:spPr>
        <p:txBody>
          <a:bodyPr/>
          <a:lstStyle/>
          <a:p>
            <a:r>
              <a:rPr lang="en-US" u="sng" dirty="0"/>
              <a:t>Neural Network based on RNN and LSTM</a:t>
            </a:r>
          </a:p>
          <a:p>
            <a:endParaRPr lang="en-US" dirty="0"/>
          </a:p>
        </p:txBody>
      </p:sp>
    </p:spTree>
    <p:extLst>
      <p:ext uri="{BB962C8B-B14F-4D97-AF65-F5344CB8AC3E}">
        <p14:creationId xmlns:p14="http://schemas.microsoft.com/office/powerpoint/2010/main" val="425039925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4B0FD6-8F66-4D29-8102-1811E30EB1B4}"/>
              </a:ext>
            </a:extLst>
          </p:cNvPr>
          <p:cNvSpPr>
            <a:spLocks noGrp="1"/>
          </p:cNvSpPr>
          <p:nvPr>
            <p:ph type="title"/>
          </p:nvPr>
        </p:nvSpPr>
        <p:spPr>
          <a:xfrm>
            <a:off x="1908175" y="274638"/>
            <a:ext cx="6912297" cy="58018"/>
          </a:xfrm>
        </p:spPr>
        <p:txBody>
          <a:bodyPr/>
          <a:lstStyle/>
          <a:p>
            <a:r>
              <a:rPr lang="en-US" sz="3200" b="1" u="sng" dirty="0">
                <a:solidFill>
                  <a:srgbClr val="C00000"/>
                </a:solidFill>
                <a:latin typeface="Calibri" panose="020F0502020204030204" charset="0"/>
                <a:cs typeface="Calibri" panose="020F0502020204030204" charset="0"/>
              </a:rPr>
              <a:t>Results: Using RNN and LSTM (Meds)</a:t>
            </a:r>
            <a:endParaRPr lang="en-US" dirty="0"/>
          </a:p>
        </p:txBody>
      </p:sp>
      <p:sp>
        <p:nvSpPr>
          <p:cNvPr id="3" name="Content Placeholder 2">
            <a:extLst>
              <a:ext uri="{FF2B5EF4-FFF2-40B4-BE49-F238E27FC236}">
                <a16:creationId xmlns:a16="http://schemas.microsoft.com/office/drawing/2014/main" id="{7895C40E-BA60-48BB-ACE6-22C4E79BA3F0}"/>
              </a:ext>
            </a:extLst>
          </p:cNvPr>
          <p:cNvSpPr>
            <a:spLocks noGrp="1"/>
          </p:cNvSpPr>
          <p:nvPr>
            <p:ph sz="half" idx="1"/>
          </p:nvPr>
        </p:nvSpPr>
        <p:spPr>
          <a:xfrm>
            <a:off x="3996406" y="548680"/>
            <a:ext cx="2735833" cy="316631"/>
          </a:xfrm>
        </p:spPr>
        <p:txBody>
          <a:bodyPr/>
          <a:lstStyle/>
          <a:p>
            <a:r>
              <a:rPr lang="en-US" sz="2000" u="sng" dirty="0"/>
              <a:t>RNN  and LSTM</a:t>
            </a:r>
          </a:p>
        </p:txBody>
      </p:sp>
      <p:pic>
        <p:nvPicPr>
          <p:cNvPr id="6" name="Picture 5">
            <a:extLst>
              <a:ext uri="{FF2B5EF4-FFF2-40B4-BE49-F238E27FC236}">
                <a16:creationId xmlns:a16="http://schemas.microsoft.com/office/drawing/2014/main" id="{5E339235-61AA-4243-B9A8-C19CF0961B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82778" y="908720"/>
            <a:ext cx="5363088" cy="2440849"/>
          </a:xfrm>
          <a:prstGeom prst="rect">
            <a:avLst/>
          </a:prstGeom>
        </p:spPr>
      </p:pic>
      <p:pic>
        <p:nvPicPr>
          <p:cNvPr id="8" name="Picture 7">
            <a:extLst>
              <a:ext uri="{FF2B5EF4-FFF2-40B4-BE49-F238E27FC236}">
                <a16:creationId xmlns:a16="http://schemas.microsoft.com/office/drawing/2014/main" id="{4572F464-1F1B-4BCD-B1F3-660DECFC93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40086" y="3361875"/>
            <a:ext cx="3648472" cy="3484555"/>
          </a:xfrm>
          <a:prstGeom prst="rect">
            <a:avLst/>
          </a:prstGeom>
        </p:spPr>
      </p:pic>
    </p:spTree>
    <p:extLst>
      <p:ext uri="{BB962C8B-B14F-4D97-AF65-F5344CB8AC3E}">
        <p14:creationId xmlns:p14="http://schemas.microsoft.com/office/powerpoint/2010/main" val="328700443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B1E05-550C-4853-9275-6592724E3506}"/>
              </a:ext>
            </a:extLst>
          </p:cNvPr>
          <p:cNvSpPr>
            <a:spLocks noGrp="1"/>
          </p:cNvSpPr>
          <p:nvPr>
            <p:ph type="title"/>
          </p:nvPr>
        </p:nvSpPr>
        <p:spPr>
          <a:xfrm>
            <a:off x="323528" y="188640"/>
            <a:ext cx="7921128" cy="288578"/>
          </a:xfrm>
        </p:spPr>
        <p:txBody>
          <a:bodyPr/>
          <a:lstStyle/>
          <a:p>
            <a:r>
              <a:rPr lang="en-US" b="1" u="sng" dirty="0">
                <a:solidFill>
                  <a:srgbClr val="C00000"/>
                </a:solidFill>
                <a:latin typeface="Calibri" panose="020F0502020204030204" charset="0"/>
                <a:cs typeface="Calibri" panose="020F0502020204030204" charset="0"/>
              </a:rPr>
              <a:t>Predictive Model: Using CWRNN (Meds)</a:t>
            </a:r>
            <a:endParaRPr lang="en-US" dirty="0"/>
          </a:p>
        </p:txBody>
      </p:sp>
      <p:pic>
        <p:nvPicPr>
          <p:cNvPr id="5" name="Picture 4">
            <a:extLst>
              <a:ext uri="{FF2B5EF4-FFF2-40B4-BE49-F238E27FC236}">
                <a16:creationId xmlns:a16="http://schemas.microsoft.com/office/drawing/2014/main" id="{5E72EE31-E753-4E0F-833A-65BFE93319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2069" y="1412776"/>
            <a:ext cx="7939862" cy="3321015"/>
          </a:xfrm>
          <a:prstGeom prst="rect">
            <a:avLst/>
          </a:prstGeom>
        </p:spPr>
      </p:pic>
      <p:sp>
        <p:nvSpPr>
          <p:cNvPr id="4" name="Content Placeholder 2">
            <a:extLst>
              <a:ext uri="{FF2B5EF4-FFF2-40B4-BE49-F238E27FC236}">
                <a16:creationId xmlns:a16="http://schemas.microsoft.com/office/drawing/2014/main" id="{F39AB454-E4CE-4F1E-8F67-860F1F4373FF}"/>
              </a:ext>
            </a:extLst>
          </p:cNvPr>
          <p:cNvSpPr>
            <a:spLocks noGrp="1"/>
          </p:cNvSpPr>
          <p:nvPr>
            <p:ph idx="1"/>
          </p:nvPr>
        </p:nvSpPr>
        <p:spPr>
          <a:xfrm>
            <a:off x="2123728" y="836712"/>
            <a:ext cx="8353425" cy="360759"/>
          </a:xfrm>
        </p:spPr>
        <p:txBody>
          <a:bodyPr/>
          <a:lstStyle/>
          <a:p>
            <a:r>
              <a:rPr lang="en-US" u="sng" dirty="0"/>
              <a:t>Neural Network based on CWRNN</a:t>
            </a:r>
          </a:p>
        </p:txBody>
      </p:sp>
    </p:spTree>
    <p:extLst>
      <p:ext uri="{BB962C8B-B14F-4D97-AF65-F5344CB8AC3E}">
        <p14:creationId xmlns:p14="http://schemas.microsoft.com/office/powerpoint/2010/main" val="242608624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7ACAD4-63B2-4E1C-BFCF-D64CC605D319}"/>
              </a:ext>
            </a:extLst>
          </p:cNvPr>
          <p:cNvSpPr>
            <a:spLocks noGrp="1"/>
          </p:cNvSpPr>
          <p:nvPr>
            <p:ph type="title"/>
          </p:nvPr>
        </p:nvSpPr>
        <p:spPr>
          <a:xfrm>
            <a:off x="1835696" y="44624"/>
            <a:ext cx="6264225" cy="346050"/>
          </a:xfrm>
        </p:spPr>
        <p:txBody>
          <a:bodyPr/>
          <a:lstStyle/>
          <a:p>
            <a:r>
              <a:rPr lang="en-US" sz="3200" b="1" u="sng" dirty="0">
                <a:solidFill>
                  <a:srgbClr val="C00000"/>
                </a:solidFill>
                <a:latin typeface="Calibri" panose="020F0502020204030204" charset="0"/>
                <a:cs typeface="Calibri" panose="020F0502020204030204" charset="0"/>
              </a:rPr>
              <a:t>Results: Using CWRNN (Meds)</a:t>
            </a:r>
            <a:endParaRPr lang="en-US" dirty="0"/>
          </a:p>
        </p:txBody>
      </p:sp>
      <p:sp>
        <p:nvSpPr>
          <p:cNvPr id="3" name="Content Placeholder 2">
            <a:extLst>
              <a:ext uri="{FF2B5EF4-FFF2-40B4-BE49-F238E27FC236}">
                <a16:creationId xmlns:a16="http://schemas.microsoft.com/office/drawing/2014/main" id="{3A4EFAB2-A942-4C1A-B65C-0EB76AFDD2FF}"/>
              </a:ext>
            </a:extLst>
          </p:cNvPr>
          <p:cNvSpPr>
            <a:spLocks noGrp="1"/>
          </p:cNvSpPr>
          <p:nvPr>
            <p:ph sz="half" idx="1"/>
          </p:nvPr>
        </p:nvSpPr>
        <p:spPr>
          <a:xfrm>
            <a:off x="4499992" y="476672"/>
            <a:ext cx="1871737" cy="346051"/>
          </a:xfrm>
        </p:spPr>
        <p:txBody>
          <a:bodyPr/>
          <a:lstStyle/>
          <a:p>
            <a:r>
              <a:rPr lang="en-US" sz="2000" u="sng" kern="0" dirty="0"/>
              <a:t>CWRNN</a:t>
            </a:r>
          </a:p>
          <a:p>
            <a:endParaRPr lang="en-US" dirty="0"/>
          </a:p>
        </p:txBody>
      </p:sp>
      <p:pic>
        <p:nvPicPr>
          <p:cNvPr id="6" name="Picture 5">
            <a:extLst>
              <a:ext uri="{FF2B5EF4-FFF2-40B4-BE49-F238E27FC236}">
                <a16:creationId xmlns:a16="http://schemas.microsoft.com/office/drawing/2014/main" id="{E6452EBE-5885-4DD0-B646-A511F4B8513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99792" y="836712"/>
            <a:ext cx="5472608" cy="2437275"/>
          </a:xfrm>
          <a:prstGeom prst="rect">
            <a:avLst/>
          </a:prstGeom>
        </p:spPr>
      </p:pic>
      <p:pic>
        <p:nvPicPr>
          <p:cNvPr id="8" name="Picture 7">
            <a:extLst>
              <a:ext uri="{FF2B5EF4-FFF2-40B4-BE49-F238E27FC236}">
                <a16:creationId xmlns:a16="http://schemas.microsoft.com/office/drawing/2014/main" id="{847BA4D8-E7F1-456A-B11D-900B3AADFF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3888" y="3260441"/>
            <a:ext cx="3744416" cy="3576189"/>
          </a:xfrm>
          <a:prstGeom prst="rect">
            <a:avLst/>
          </a:prstGeom>
        </p:spPr>
      </p:pic>
    </p:spTree>
    <p:extLst>
      <p:ext uri="{BB962C8B-B14F-4D97-AF65-F5344CB8AC3E}">
        <p14:creationId xmlns:p14="http://schemas.microsoft.com/office/powerpoint/2010/main" val="38333490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649627-52DC-4381-AAE9-5CC056FB9F51}"/>
              </a:ext>
            </a:extLst>
          </p:cNvPr>
          <p:cNvSpPr>
            <a:spLocks noGrp="1"/>
          </p:cNvSpPr>
          <p:nvPr>
            <p:ph type="title"/>
          </p:nvPr>
        </p:nvSpPr>
        <p:spPr>
          <a:xfrm>
            <a:off x="1889835" y="116632"/>
            <a:ext cx="6714613" cy="360040"/>
          </a:xfrm>
        </p:spPr>
        <p:txBody>
          <a:bodyPr/>
          <a:lstStyle/>
          <a:p>
            <a:r>
              <a:rPr lang="en-US" b="1" u="sng" dirty="0">
                <a:solidFill>
                  <a:srgbClr val="C00000"/>
                </a:solidFill>
                <a:latin typeface="Calibri" panose="020F0502020204030204" charset="0"/>
                <a:cs typeface="Calibri" panose="020F0502020204030204" charset="0"/>
              </a:rPr>
              <a:t>Insights</a:t>
            </a:r>
            <a:r>
              <a:rPr lang="en-US" sz="3200" b="1" u="sng" dirty="0">
                <a:solidFill>
                  <a:srgbClr val="C00000"/>
                </a:solidFill>
                <a:latin typeface="Calibri" panose="020F0502020204030204" charset="0"/>
                <a:cs typeface="Calibri" panose="020F0502020204030204" charset="0"/>
              </a:rPr>
              <a:t>: Analysis</a:t>
            </a:r>
            <a:endParaRPr lang="en-US" dirty="0"/>
          </a:p>
        </p:txBody>
      </p:sp>
      <p:sp>
        <p:nvSpPr>
          <p:cNvPr id="3" name="Content Placeholder 2">
            <a:extLst>
              <a:ext uri="{FF2B5EF4-FFF2-40B4-BE49-F238E27FC236}">
                <a16:creationId xmlns:a16="http://schemas.microsoft.com/office/drawing/2014/main" id="{F184DD4F-AD69-4644-9A31-DD2ACE2968D0}"/>
              </a:ext>
            </a:extLst>
          </p:cNvPr>
          <p:cNvSpPr>
            <a:spLocks noGrp="1"/>
          </p:cNvSpPr>
          <p:nvPr>
            <p:ph idx="1"/>
          </p:nvPr>
        </p:nvSpPr>
        <p:spPr/>
        <p:txBody>
          <a:bodyPr/>
          <a:lstStyle/>
          <a:p>
            <a:r>
              <a:rPr lang="en-US" dirty="0"/>
              <a:t>The white race is predominant in the dataset.</a:t>
            </a:r>
          </a:p>
          <a:p>
            <a:r>
              <a:rPr lang="en-US" dirty="0"/>
              <a:t>The female to male ratio is about 5:7.</a:t>
            </a:r>
          </a:p>
          <a:p>
            <a:r>
              <a:rPr lang="en-US" dirty="0"/>
              <a:t>The peak distribution of age is between 70 and 75.</a:t>
            </a:r>
          </a:p>
          <a:p>
            <a:r>
              <a:rPr lang="en-US" dirty="0"/>
              <a:t>The patients diagnosed and progressed in CKD is 1:2 in the dataset.</a:t>
            </a:r>
          </a:p>
          <a:p>
            <a:endParaRPr lang="en-US" dirty="0"/>
          </a:p>
          <a:p>
            <a:endParaRPr lang="en-US" dirty="0"/>
          </a:p>
          <a:p>
            <a:endParaRPr lang="en-US" dirty="0"/>
          </a:p>
        </p:txBody>
      </p:sp>
    </p:spTree>
    <p:extLst>
      <p:ext uri="{BB962C8B-B14F-4D97-AF65-F5344CB8AC3E}">
        <p14:creationId xmlns:p14="http://schemas.microsoft.com/office/powerpoint/2010/main" val="47243641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34FC6D-F117-4599-BB3E-128A24BCB122}"/>
              </a:ext>
            </a:extLst>
          </p:cNvPr>
          <p:cNvSpPr>
            <a:spLocks noGrp="1"/>
          </p:cNvSpPr>
          <p:nvPr>
            <p:ph type="title"/>
          </p:nvPr>
        </p:nvSpPr>
        <p:spPr>
          <a:xfrm>
            <a:off x="251520" y="130104"/>
            <a:ext cx="7849120" cy="360586"/>
          </a:xfrm>
        </p:spPr>
        <p:txBody>
          <a:bodyPr/>
          <a:lstStyle/>
          <a:p>
            <a:r>
              <a:rPr lang="en-US" b="1" u="sng" dirty="0">
                <a:solidFill>
                  <a:srgbClr val="C00000"/>
                </a:solidFill>
                <a:latin typeface="Calibri" panose="020F0502020204030204" charset="0"/>
                <a:cs typeface="Calibri" panose="020F0502020204030204" charset="0"/>
              </a:rPr>
              <a:t>Predictive Model: Using CNN (Meds)</a:t>
            </a:r>
            <a:endParaRPr lang="en-US" dirty="0"/>
          </a:p>
        </p:txBody>
      </p:sp>
      <p:pic>
        <p:nvPicPr>
          <p:cNvPr id="5" name="Picture 4">
            <a:extLst>
              <a:ext uri="{FF2B5EF4-FFF2-40B4-BE49-F238E27FC236}">
                <a16:creationId xmlns:a16="http://schemas.microsoft.com/office/drawing/2014/main" id="{E3E7E8B6-F2C3-46C1-8866-60BFDBD3A5A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52226" y="1196752"/>
            <a:ext cx="5239547" cy="5350851"/>
          </a:xfrm>
          <a:prstGeom prst="rect">
            <a:avLst/>
          </a:prstGeom>
        </p:spPr>
      </p:pic>
      <p:sp>
        <p:nvSpPr>
          <p:cNvPr id="4" name="Content Placeholder 2">
            <a:extLst>
              <a:ext uri="{FF2B5EF4-FFF2-40B4-BE49-F238E27FC236}">
                <a16:creationId xmlns:a16="http://schemas.microsoft.com/office/drawing/2014/main" id="{B3C2DE7B-45E9-46C5-BDFC-189B0B61CEDF}"/>
              </a:ext>
            </a:extLst>
          </p:cNvPr>
          <p:cNvSpPr txBox="1">
            <a:spLocks/>
          </p:cNvSpPr>
          <p:nvPr/>
        </p:nvSpPr>
        <p:spPr bwMode="auto">
          <a:xfrm>
            <a:off x="2195736" y="692696"/>
            <a:ext cx="8353425" cy="3540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Char char="•"/>
              <a:defRPr sz="2000">
                <a:solidFill>
                  <a:srgbClr val="000000"/>
                </a:solidFill>
                <a:latin typeface="+mn-lt"/>
                <a:ea typeface="+mn-ea"/>
                <a:cs typeface="+mn-cs"/>
              </a:defRPr>
            </a:lvl1pPr>
            <a:lvl2pPr marL="742950" indent="-285750" algn="l" rtl="0" eaLnBrk="1" fontAlgn="base" hangingPunct="1">
              <a:spcBef>
                <a:spcPct val="20000"/>
              </a:spcBef>
              <a:spcAft>
                <a:spcPct val="0"/>
              </a:spcAft>
              <a:buChar char="–"/>
              <a:defRPr sz="2000">
                <a:solidFill>
                  <a:srgbClr val="000000"/>
                </a:solidFill>
                <a:latin typeface="+mn-lt"/>
              </a:defRPr>
            </a:lvl2pPr>
            <a:lvl3pPr marL="1143000" indent="-228600" algn="l" rtl="0" eaLnBrk="1" fontAlgn="base" hangingPunct="1">
              <a:spcBef>
                <a:spcPct val="20000"/>
              </a:spcBef>
              <a:spcAft>
                <a:spcPct val="0"/>
              </a:spcAft>
              <a:buChar char="•"/>
              <a:defRPr sz="2000">
                <a:solidFill>
                  <a:srgbClr val="000000"/>
                </a:solidFill>
                <a:latin typeface="+mn-lt"/>
              </a:defRPr>
            </a:lvl3pPr>
            <a:lvl4pPr marL="1600200" indent="-228600" algn="l" rtl="0" eaLnBrk="1" fontAlgn="base" hangingPunct="1">
              <a:spcBef>
                <a:spcPct val="20000"/>
              </a:spcBef>
              <a:spcAft>
                <a:spcPct val="0"/>
              </a:spcAft>
              <a:buChar char="–"/>
              <a:defRPr sz="2000">
                <a:solidFill>
                  <a:srgbClr val="000000"/>
                </a:solidFill>
                <a:latin typeface="+mn-lt"/>
              </a:defRPr>
            </a:lvl4pPr>
            <a:lvl5pPr marL="2057400" indent="-228600" algn="l" rtl="0" eaLnBrk="1" fontAlgn="base" hangingPunct="1">
              <a:spcBef>
                <a:spcPct val="20000"/>
              </a:spcBef>
              <a:spcAft>
                <a:spcPct val="0"/>
              </a:spcAft>
              <a:buChar char="»"/>
              <a:defRPr sz="2000">
                <a:solidFill>
                  <a:srgbClr val="000000"/>
                </a:solidFill>
                <a:latin typeface="+mn-lt"/>
              </a:defRPr>
            </a:lvl5pPr>
            <a:lvl6pPr marL="2514600" indent="-228600" algn="l" rtl="0" eaLnBrk="1" fontAlgn="base" hangingPunct="1">
              <a:spcBef>
                <a:spcPct val="20000"/>
              </a:spcBef>
              <a:spcAft>
                <a:spcPct val="0"/>
              </a:spcAft>
              <a:buChar char="»"/>
              <a:defRPr sz="2000">
                <a:solidFill>
                  <a:srgbClr val="000000"/>
                </a:solidFill>
                <a:latin typeface="+mn-lt"/>
              </a:defRPr>
            </a:lvl6pPr>
            <a:lvl7pPr marL="2971800" indent="-228600" algn="l" rtl="0" eaLnBrk="1" fontAlgn="base" hangingPunct="1">
              <a:spcBef>
                <a:spcPct val="20000"/>
              </a:spcBef>
              <a:spcAft>
                <a:spcPct val="0"/>
              </a:spcAft>
              <a:buChar char="»"/>
              <a:defRPr sz="2000">
                <a:solidFill>
                  <a:srgbClr val="000000"/>
                </a:solidFill>
                <a:latin typeface="+mn-lt"/>
              </a:defRPr>
            </a:lvl7pPr>
            <a:lvl8pPr marL="3429000" indent="-228600" algn="l" rtl="0" eaLnBrk="1" fontAlgn="base" hangingPunct="1">
              <a:spcBef>
                <a:spcPct val="20000"/>
              </a:spcBef>
              <a:spcAft>
                <a:spcPct val="0"/>
              </a:spcAft>
              <a:buChar char="»"/>
              <a:defRPr sz="2000">
                <a:solidFill>
                  <a:srgbClr val="000000"/>
                </a:solidFill>
                <a:latin typeface="+mn-lt"/>
              </a:defRPr>
            </a:lvl8pPr>
            <a:lvl9pPr marL="3886200" indent="-228600" algn="l" rtl="0" eaLnBrk="1" fontAlgn="base" hangingPunct="1">
              <a:spcBef>
                <a:spcPct val="20000"/>
              </a:spcBef>
              <a:spcAft>
                <a:spcPct val="0"/>
              </a:spcAft>
              <a:buChar char="»"/>
              <a:defRPr sz="2000">
                <a:solidFill>
                  <a:srgbClr val="000000"/>
                </a:solidFill>
                <a:latin typeface="+mn-lt"/>
              </a:defRPr>
            </a:lvl9pPr>
          </a:lstStyle>
          <a:p>
            <a:r>
              <a:rPr lang="en-US" u="sng" kern="0" dirty="0"/>
              <a:t>Neural Network based on CNN</a:t>
            </a:r>
          </a:p>
        </p:txBody>
      </p:sp>
    </p:spTree>
    <p:extLst>
      <p:ext uri="{BB962C8B-B14F-4D97-AF65-F5344CB8AC3E}">
        <p14:creationId xmlns:p14="http://schemas.microsoft.com/office/powerpoint/2010/main" val="13894492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AF76E-F699-464D-B5B7-F9A20F729500}"/>
              </a:ext>
            </a:extLst>
          </p:cNvPr>
          <p:cNvSpPr>
            <a:spLocks noGrp="1"/>
          </p:cNvSpPr>
          <p:nvPr>
            <p:ph type="title"/>
          </p:nvPr>
        </p:nvSpPr>
        <p:spPr>
          <a:xfrm>
            <a:off x="1835696" y="44624"/>
            <a:ext cx="6264225" cy="457199"/>
          </a:xfrm>
        </p:spPr>
        <p:txBody>
          <a:bodyPr/>
          <a:lstStyle/>
          <a:p>
            <a:r>
              <a:rPr lang="en-US" b="1" u="sng" dirty="0">
                <a:solidFill>
                  <a:srgbClr val="C00000"/>
                </a:solidFill>
                <a:latin typeface="Calibri" panose="020F0502020204030204" charset="0"/>
                <a:cs typeface="Calibri" panose="020F0502020204030204" charset="0"/>
              </a:rPr>
              <a:t>Results: Using CNN (Meds)</a:t>
            </a:r>
            <a:endParaRPr lang="en-US" dirty="0"/>
          </a:p>
        </p:txBody>
      </p:sp>
      <p:sp>
        <p:nvSpPr>
          <p:cNvPr id="5" name="Content Placeholder 2">
            <a:extLst>
              <a:ext uri="{FF2B5EF4-FFF2-40B4-BE49-F238E27FC236}">
                <a16:creationId xmlns:a16="http://schemas.microsoft.com/office/drawing/2014/main" id="{CAF4BD14-AC3F-498A-A98A-9886E8BE214F}"/>
              </a:ext>
            </a:extLst>
          </p:cNvPr>
          <p:cNvSpPr txBox="1">
            <a:spLocks/>
          </p:cNvSpPr>
          <p:nvPr/>
        </p:nvSpPr>
        <p:spPr bwMode="auto">
          <a:xfrm>
            <a:off x="4283968" y="537517"/>
            <a:ext cx="2447801" cy="3886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marL="342900" indent="-342900" algn="l" rtl="0" fontAlgn="base">
              <a:spcBef>
                <a:spcPct val="20000"/>
              </a:spcBef>
              <a:spcAft>
                <a:spcPct val="0"/>
              </a:spcAft>
              <a:buChar char="•"/>
              <a:defRPr sz="2800">
                <a:solidFill>
                  <a:srgbClr val="666666"/>
                </a:solidFill>
                <a:latin typeface="+mn-lt"/>
                <a:ea typeface="+mn-ea"/>
                <a:cs typeface="+mn-cs"/>
              </a:defRPr>
            </a:lvl1pPr>
            <a:lvl2pPr marL="742950" indent="-285750" algn="l" rtl="0" fontAlgn="base">
              <a:spcBef>
                <a:spcPct val="20000"/>
              </a:spcBef>
              <a:spcAft>
                <a:spcPct val="0"/>
              </a:spcAft>
              <a:buChar char="–"/>
              <a:defRPr sz="2400">
                <a:solidFill>
                  <a:srgbClr val="666666"/>
                </a:solidFill>
                <a:latin typeface="+mn-lt"/>
              </a:defRPr>
            </a:lvl2pPr>
            <a:lvl3pPr marL="1143000" indent="-228600" algn="l" rtl="0" fontAlgn="base">
              <a:spcBef>
                <a:spcPct val="20000"/>
              </a:spcBef>
              <a:spcAft>
                <a:spcPct val="0"/>
              </a:spcAft>
              <a:buChar char="•"/>
              <a:defRPr sz="2000">
                <a:solidFill>
                  <a:srgbClr val="666666"/>
                </a:solidFill>
                <a:latin typeface="+mn-lt"/>
              </a:defRPr>
            </a:lvl3pPr>
            <a:lvl4pPr marL="1600200" indent="-228600" algn="l" rtl="0" fontAlgn="base">
              <a:spcBef>
                <a:spcPct val="20000"/>
              </a:spcBef>
              <a:spcAft>
                <a:spcPct val="0"/>
              </a:spcAft>
              <a:buChar char="–"/>
              <a:defRPr sz="1800">
                <a:solidFill>
                  <a:srgbClr val="666666"/>
                </a:solidFill>
                <a:latin typeface="+mn-lt"/>
              </a:defRPr>
            </a:lvl4pPr>
            <a:lvl5pPr marL="2057400" indent="-228600" algn="l" rtl="0" fontAlgn="base">
              <a:spcBef>
                <a:spcPct val="20000"/>
              </a:spcBef>
              <a:spcAft>
                <a:spcPct val="0"/>
              </a:spcAft>
              <a:buChar char="»"/>
              <a:defRPr sz="1800">
                <a:solidFill>
                  <a:srgbClr val="666666"/>
                </a:solidFill>
                <a:latin typeface="+mn-lt"/>
              </a:defRPr>
            </a:lvl5pPr>
            <a:lvl6pPr marL="2514600" indent="-228600" algn="l" rtl="0" fontAlgn="base">
              <a:spcBef>
                <a:spcPct val="20000"/>
              </a:spcBef>
              <a:spcAft>
                <a:spcPct val="0"/>
              </a:spcAft>
              <a:buChar char="»"/>
              <a:defRPr sz="1800">
                <a:solidFill>
                  <a:srgbClr val="666666"/>
                </a:solidFill>
                <a:latin typeface="+mn-lt"/>
              </a:defRPr>
            </a:lvl6pPr>
            <a:lvl7pPr marL="2971800" indent="-228600" algn="l" rtl="0" fontAlgn="base">
              <a:spcBef>
                <a:spcPct val="20000"/>
              </a:spcBef>
              <a:spcAft>
                <a:spcPct val="0"/>
              </a:spcAft>
              <a:buChar char="»"/>
              <a:defRPr sz="1800">
                <a:solidFill>
                  <a:srgbClr val="666666"/>
                </a:solidFill>
                <a:latin typeface="+mn-lt"/>
              </a:defRPr>
            </a:lvl7pPr>
            <a:lvl8pPr marL="3429000" indent="-228600" algn="l" rtl="0" fontAlgn="base">
              <a:spcBef>
                <a:spcPct val="20000"/>
              </a:spcBef>
              <a:spcAft>
                <a:spcPct val="0"/>
              </a:spcAft>
              <a:buChar char="»"/>
              <a:defRPr sz="1800">
                <a:solidFill>
                  <a:srgbClr val="666666"/>
                </a:solidFill>
                <a:latin typeface="+mn-lt"/>
              </a:defRPr>
            </a:lvl8pPr>
            <a:lvl9pPr marL="3886200" indent="-228600" algn="l" rtl="0" fontAlgn="base">
              <a:spcBef>
                <a:spcPct val="20000"/>
              </a:spcBef>
              <a:spcAft>
                <a:spcPct val="0"/>
              </a:spcAft>
              <a:buChar char="»"/>
              <a:defRPr sz="1800">
                <a:solidFill>
                  <a:srgbClr val="666666"/>
                </a:solidFill>
                <a:latin typeface="+mn-lt"/>
              </a:defRPr>
            </a:lvl9pPr>
          </a:lstStyle>
          <a:p>
            <a:r>
              <a:rPr lang="en-US" sz="2000" u="sng" kern="0" dirty="0"/>
              <a:t>CNN</a:t>
            </a:r>
          </a:p>
        </p:txBody>
      </p:sp>
      <p:pic>
        <p:nvPicPr>
          <p:cNvPr id="7" name="Picture 6">
            <a:extLst>
              <a:ext uri="{FF2B5EF4-FFF2-40B4-BE49-F238E27FC236}">
                <a16:creationId xmlns:a16="http://schemas.microsoft.com/office/drawing/2014/main" id="{5829ECA5-B365-4DD4-AE4F-3F228C006C0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67744" y="926156"/>
            <a:ext cx="6156176" cy="604425"/>
          </a:xfrm>
          <a:prstGeom prst="rect">
            <a:avLst/>
          </a:prstGeom>
        </p:spPr>
      </p:pic>
      <p:pic>
        <p:nvPicPr>
          <p:cNvPr id="9" name="Picture 8">
            <a:extLst>
              <a:ext uri="{FF2B5EF4-FFF2-40B4-BE49-F238E27FC236}">
                <a16:creationId xmlns:a16="http://schemas.microsoft.com/office/drawing/2014/main" id="{5CDAB34E-3025-4C18-A385-505D0A8E60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8632" y="1556792"/>
            <a:ext cx="5665658" cy="4869160"/>
          </a:xfrm>
          <a:prstGeom prst="rect">
            <a:avLst/>
          </a:prstGeom>
        </p:spPr>
      </p:pic>
    </p:spTree>
    <p:extLst>
      <p:ext uri="{BB962C8B-B14F-4D97-AF65-F5344CB8AC3E}">
        <p14:creationId xmlns:p14="http://schemas.microsoft.com/office/powerpoint/2010/main" val="271746073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7C2449-0DA6-47B0-9D37-21DC22C3B47E}"/>
              </a:ext>
            </a:extLst>
          </p:cNvPr>
          <p:cNvSpPr>
            <a:spLocks noGrp="1"/>
          </p:cNvSpPr>
          <p:nvPr>
            <p:ph type="title"/>
          </p:nvPr>
        </p:nvSpPr>
        <p:spPr>
          <a:xfrm>
            <a:off x="1835696" y="116632"/>
            <a:ext cx="6767513" cy="274042"/>
          </a:xfrm>
        </p:spPr>
        <p:txBody>
          <a:bodyPr/>
          <a:lstStyle/>
          <a:p>
            <a:r>
              <a:rPr lang="en-US" b="1" u="sng" dirty="0">
                <a:solidFill>
                  <a:srgbClr val="C00000"/>
                </a:solidFill>
                <a:latin typeface="Calibri" panose="020F0502020204030204" charset="0"/>
                <a:cs typeface="Calibri" panose="020F0502020204030204" charset="0"/>
              </a:rPr>
              <a:t>Insights: Medications</a:t>
            </a:r>
            <a:endParaRPr lang="en-US" dirty="0"/>
          </a:p>
        </p:txBody>
      </p:sp>
      <p:sp>
        <p:nvSpPr>
          <p:cNvPr id="3" name="Content Placeholder 2">
            <a:extLst>
              <a:ext uri="{FF2B5EF4-FFF2-40B4-BE49-F238E27FC236}">
                <a16:creationId xmlns:a16="http://schemas.microsoft.com/office/drawing/2014/main" id="{165A1ECB-3C5F-4062-A715-620A571BFFE1}"/>
              </a:ext>
            </a:extLst>
          </p:cNvPr>
          <p:cNvSpPr>
            <a:spLocks noGrp="1"/>
          </p:cNvSpPr>
          <p:nvPr>
            <p:ph sz="half" idx="1"/>
          </p:nvPr>
        </p:nvSpPr>
        <p:spPr>
          <a:xfrm>
            <a:off x="1835696" y="764704"/>
            <a:ext cx="6984305" cy="4525963"/>
          </a:xfrm>
        </p:spPr>
        <p:txBody>
          <a:bodyPr/>
          <a:lstStyle/>
          <a:p>
            <a:r>
              <a:rPr lang="en-US" sz="1800" dirty="0"/>
              <a:t>There are three different types of neural networks used in making the predictive model by using the time information of the medications taken. They are neural networks based on RNN and LSTM, CWRNN, CNN.</a:t>
            </a:r>
          </a:p>
          <a:p>
            <a:r>
              <a:rPr lang="en-US" sz="1800" dirty="0"/>
              <a:t>For all of them, the time of the starting and ending day is added as additional variables in the input along with the medications and its daily dosage.</a:t>
            </a:r>
          </a:p>
          <a:p>
            <a:r>
              <a:rPr lang="en-US" sz="1800" dirty="0"/>
              <a:t>The neural network based on CWRNN and CNN performed the best.</a:t>
            </a:r>
          </a:p>
          <a:p>
            <a:r>
              <a:rPr lang="en-US" sz="1800" dirty="0"/>
              <a:t>The neural network based on RNN and LSTM performed the worst with no predictions of patients progressed into CKD in the test set.</a:t>
            </a:r>
          </a:p>
          <a:p>
            <a:r>
              <a:rPr lang="en-US" sz="1800" dirty="0"/>
              <a:t>However, the overall accuracy of all the neural networks is poor and could be made better.</a:t>
            </a:r>
          </a:p>
          <a:p>
            <a:r>
              <a:rPr lang="en-US" sz="1800" dirty="0"/>
              <a:t>Moreover, the validation accuracy is greater than training accuracy for CNN network implying no sign of overfitting.</a:t>
            </a:r>
          </a:p>
          <a:p>
            <a:endParaRPr lang="en-US" sz="1800" dirty="0"/>
          </a:p>
        </p:txBody>
      </p:sp>
    </p:spTree>
    <p:extLst>
      <p:ext uri="{BB962C8B-B14F-4D97-AF65-F5344CB8AC3E}">
        <p14:creationId xmlns:p14="http://schemas.microsoft.com/office/powerpoint/2010/main" val="3115591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2"/>
          <p:cNvSpPr>
            <a:spLocks noGrp="1" noChangeArrowheads="1"/>
          </p:cNvSpPr>
          <p:nvPr>
            <p:ph type="title"/>
          </p:nvPr>
        </p:nvSpPr>
        <p:spPr>
          <a:xfrm>
            <a:off x="323529" y="-459432"/>
            <a:ext cx="8640488" cy="2088232"/>
          </a:xfrm>
        </p:spPr>
        <p:txBody>
          <a:bodyPr/>
          <a:lstStyle/>
          <a:p>
            <a:r>
              <a:rPr lang="en-US" b="1" u="sng" dirty="0">
                <a:solidFill>
                  <a:srgbClr val="C00000"/>
                </a:solidFill>
                <a:latin typeface="Calibri" panose="020F0502020204030204" charset="0"/>
                <a:cs typeface="Calibri" panose="020F0502020204030204" charset="0"/>
              </a:rPr>
              <a:t>Predictive Model</a:t>
            </a:r>
            <a:r>
              <a:rPr lang="en-US" sz="3200" b="1" u="sng" dirty="0">
                <a:solidFill>
                  <a:srgbClr val="C00000"/>
                </a:solidFill>
                <a:latin typeface="Calibri" panose="020F0502020204030204" charset="0"/>
                <a:cs typeface="Calibri" panose="020F0502020204030204" charset="0"/>
              </a:rPr>
              <a:t>: Lab </a:t>
            </a:r>
            <a:br>
              <a:rPr lang="en-US" sz="3200" b="1" u="sng" dirty="0">
                <a:solidFill>
                  <a:srgbClr val="C00000"/>
                </a:solidFill>
                <a:latin typeface="Calibri" panose="020F0502020204030204" charset="0"/>
                <a:cs typeface="Calibri" panose="020F0502020204030204" charset="0"/>
              </a:rPr>
            </a:br>
            <a:r>
              <a:rPr lang="en-US" sz="3200" b="1" u="sng" dirty="0">
                <a:solidFill>
                  <a:srgbClr val="C00000"/>
                </a:solidFill>
                <a:latin typeface="Calibri" panose="020F0502020204030204" charset="0"/>
                <a:cs typeface="Calibri" panose="020F0502020204030204" charset="0"/>
              </a:rPr>
              <a:t>measurements including time in dataset</a:t>
            </a:r>
            <a:endParaRPr lang="en-US" b="1" u="sng" dirty="0">
              <a:solidFill>
                <a:srgbClr val="C00000"/>
              </a:solidFill>
              <a:latin typeface="Calibri" panose="020F0502020204030204" charset="0"/>
              <a:cs typeface="Calibri" panose="020F0502020204030204" charset="0"/>
            </a:endParaRPr>
          </a:p>
        </p:txBody>
      </p:sp>
      <p:sp>
        <p:nvSpPr>
          <p:cNvPr id="195587" name="Rectangle 3"/>
          <p:cNvSpPr>
            <a:spLocks noGrp="1" noChangeArrowheads="1"/>
          </p:cNvSpPr>
          <p:nvPr>
            <p:ph type="body" idx="1"/>
          </p:nvPr>
        </p:nvSpPr>
        <p:spPr>
          <a:xfrm>
            <a:off x="1691680" y="1234718"/>
            <a:ext cx="6480249" cy="432073"/>
          </a:xfrm>
        </p:spPr>
        <p:txBody>
          <a:bodyPr/>
          <a:lstStyle/>
          <a:p>
            <a:pPr>
              <a:lnSpc>
                <a:spcPct val="90000"/>
              </a:lnSpc>
            </a:pPr>
            <a:r>
              <a:rPr lang="en-US" u="sng" dirty="0"/>
              <a:t>Neural Network based on Logistic Regression</a:t>
            </a:r>
          </a:p>
        </p:txBody>
      </p:sp>
      <p:pic>
        <p:nvPicPr>
          <p:cNvPr id="3" name="Picture 2">
            <a:extLst>
              <a:ext uri="{FF2B5EF4-FFF2-40B4-BE49-F238E27FC236}">
                <a16:creationId xmlns:a16="http://schemas.microsoft.com/office/drawing/2014/main" id="{CACF8407-DDC0-4799-8D10-4B70743B5A7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35220" y="2060848"/>
            <a:ext cx="6217106" cy="2993421"/>
          </a:xfrm>
          <a:prstGeom prst="rect">
            <a:avLst/>
          </a:prstGeom>
        </p:spPr>
      </p:pic>
    </p:spTree>
    <p:extLst>
      <p:ext uri="{BB962C8B-B14F-4D97-AF65-F5344CB8AC3E}">
        <p14:creationId xmlns:p14="http://schemas.microsoft.com/office/powerpoint/2010/main" val="14851688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9BF54-C213-4148-BFBE-94DB7C60EA21}"/>
              </a:ext>
            </a:extLst>
          </p:cNvPr>
          <p:cNvSpPr>
            <a:spLocks noGrp="1"/>
          </p:cNvSpPr>
          <p:nvPr>
            <p:ph type="title"/>
          </p:nvPr>
        </p:nvSpPr>
        <p:spPr>
          <a:xfrm>
            <a:off x="1907705" y="44624"/>
            <a:ext cx="6480720" cy="576064"/>
          </a:xfrm>
        </p:spPr>
        <p:txBody>
          <a:bodyPr/>
          <a:lstStyle/>
          <a:p>
            <a:r>
              <a:rPr lang="en-US" sz="3200" b="1" u="sng" dirty="0">
                <a:solidFill>
                  <a:srgbClr val="C00000"/>
                </a:solidFill>
                <a:latin typeface="Calibri" panose="020F0502020204030204" charset="0"/>
                <a:cs typeface="Calibri" panose="020F0502020204030204" charset="0"/>
              </a:rPr>
              <a:t>Results: Demographic Information</a:t>
            </a:r>
            <a:endParaRPr lang="en-US" dirty="0"/>
          </a:p>
        </p:txBody>
      </p:sp>
      <p:sp>
        <p:nvSpPr>
          <p:cNvPr id="3" name="Content Placeholder 2">
            <a:extLst>
              <a:ext uri="{FF2B5EF4-FFF2-40B4-BE49-F238E27FC236}">
                <a16:creationId xmlns:a16="http://schemas.microsoft.com/office/drawing/2014/main" id="{C68F11D4-CBB2-4D27-BECB-F23A834628E3}"/>
              </a:ext>
            </a:extLst>
          </p:cNvPr>
          <p:cNvSpPr>
            <a:spLocks noGrp="1"/>
          </p:cNvSpPr>
          <p:nvPr>
            <p:ph idx="1"/>
          </p:nvPr>
        </p:nvSpPr>
        <p:spPr>
          <a:xfrm>
            <a:off x="3923928" y="631684"/>
            <a:ext cx="4536033" cy="460647"/>
          </a:xfrm>
        </p:spPr>
        <p:txBody>
          <a:bodyPr/>
          <a:lstStyle/>
          <a:p>
            <a:r>
              <a:rPr lang="en-US" u="sng" dirty="0"/>
              <a:t>Logistic Regression</a:t>
            </a:r>
          </a:p>
        </p:txBody>
      </p:sp>
      <p:pic>
        <p:nvPicPr>
          <p:cNvPr id="5" name="Picture 4">
            <a:extLst>
              <a:ext uri="{FF2B5EF4-FFF2-40B4-BE49-F238E27FC236}">
                <a16:creationId xmlns:a16="http://schemas.microsoft.com/office/drawing/2014/main" id="{834DF448-1175-4F3B-8557-8373D8FD668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59832" y="980728"/>
            <a:ext cx="5040560" cy="2328545"/>
          </a:xfrm>
          <a:prstGeom prst="rect">
            <a:avLst/>
          </a:prstGeom>
        </p:spPr>
      </p:pic>
      <p:pic>
        <p:nvPicPr>
          <p:cNvPr id="7" name="Picture 6">
            <a:extLst>
              <a:ext uri="{FF2B5EF4-FFF2-40B4-BE49-F238E27FC236}">
                <a16:creationId xmlns:a16="http://schemas.microsoft.com/office/drawing/2014/main" id="{A304FFE3-66FB-4A8C-B39C-AAFF140B94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7904" y="3309273"/>
            <a:ext cx="3744416" cy="3550460"/>
          </a:xfrm>
          <a:prstGeom prst="rect">
            <a:avLst/>
          </a:prstGeom>
        </p:spPr>
      </p:pic>
    </p:spTree>
    <p:extLst>
      <p:ext uri="{BB962C8B-B14F-4D97-AF65-F5344CB8AC3E}">
        <p14:creationId xmlns:p14="http://schemas.microsoft.com/office/powerpoint/2010/main" val="8155571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74405" y="121927"/>
            <a:ext cx="6442012" cy="498761"/>
          </a:xfrm>
        </p:spPr>
        <p:txBody>
          <a:bodyPr/>
          <a:lstStyle/>
          <a:p>
            <a:r>
              <a:rPr lang="en-US" sz="3200" b="1" u="sng" dirty="0">
                <a:solidFill>
                  <a:srgbClr val="C00000"/>
                </a:solidFill>
                <a:latin typeface="Calibri" panose="020F0502020204030204" charset="0"/>
                <a:cs typeface="Calibri" panose="020F0502020204030204" charset="0"/>
              </a:rPr>
              <a:t>Results: Demographic Information</a:t>
            </a:r>
            <a:endParaRPr lang="en-US" u="sng" dirty="0">
              <a:latin typeface="Calibri" panose="020F0502020204030204" charset="0"/>
              <a:cs typeface="Calibri" panose="020F0502020204030204" charset="0"/>
            </a:endParaRPr>
          </a:p>
        </p:txBody>
      </p:sp>
      <p:sp>
        <p:nvSpPr>
          <p:cNvPr id="3" name="Content Placeholder 2"/>
          <p:cNvSpPr>
            <a:spLocks noGrp="1"/>
          </p:cNvSpPr>
          <p:nvPr>
            <p:ph sz="half" idx="1"/>
          </p:nvPr>
        </p:nvSpPr>
        <p:spPr>
          <a:xfrm>
            <a:off x="3816151" y="620688"/>
            <a:ext cx="3527921" cy="316632"/>
          </a:xfrm>
        </p:spPr>
        <p:txBody>
          <a:bodyPr/>
          <a:lstStyle/>
          <a:p>
            <a:r>
              <a:rPr lang="en-US" sz="2000" u="sng" dirty="0"/>
              <a:t>Decision Tree</a:t>
            </a:r>
          </a:p>
        </p:txBody>
      </p:sp>
      <p:pic>
        <p:nvPicPr>
          <p:cNvPr id="7" name="Picture 6">
            <a:extLst>
              <a:ext uri="{FF2B5EF4-FFF2-40B4-BE49-F238E27FC236}">
                <a16:creationId xmlns:a16="http://schemas.microsoft.com/office/drawing/2014/main" id="{6FE735EA-D6B1-4361-A0E7-8B279F8C7EC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59832" y="1027947"/>
            <a:ext cx="5040560" cy="2401053"/>
          </a:xfrm>
          <a:prstGeom prst="rect">
            <a:avLst/>
          </a:prstGeom>
        </p:spPr>
      </p:pic>
      <p:pic>
        <p:nvPicPr>
          <p:cNvPr id="9" name="Picture 8">
            <a:extLst>
              <a:ext uri="{FF2B5EF4-FFF2-40B4-BE49-F238E27FC236}">
                <a16:creationId xmlns:a16="http://schemas.microsoft.com/office/drawing/2014/main" id="{88CAB441-AD0B-4F3A-BD71-05CB7BC3A7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79912" y="3356992"/>
            <a:ext cx="3600400" cy="3438643"/>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74405" y="121927"/>
            <a:ext cx="6442012" cy="498761"/>
          </a:xfrm>
        </p:spPr>
        <p:txBody>
          <a:bodyPr/>
          <a:lstStyle/>
          <a:p>
            <a:r>
              <a:rPr lang="en-US" sz="3200" b="1" u="sng" dirty="0">
                <a:solidFill>
                  <a:srgbClr val="C00000"/>
                </a:solidFill>
                <a:latin typeface="Calibri" panose="020F0502020204030204" charset="0"/>
                <a:cs typeface="Calibri" panose="020F0502020204030204" charset="0"/>
              </a:rPr>
              <a:t>Results: Demographic Information</a:t>
            </a:r>
            <a:endParaRPr lang="en-US" u="sng" dirty="0">
              <a:latin typeface="Calibri" panose="020F0502020204030204" charset="0"/>
              <a:cs typeface="Calibri" panose="020F0502020204030204" charset="0"/>
            </a:endParaRPr>
          </a:p>
        </p:txBody>
      </p:sp>
      <p:sp>
        <p:nvSpPr>
          <p:cNvPr id="3" name="Content Placeholder 2"/>
          <p:cNvSpPr>
            <a:spLocks noGrp="1"/>
          </p:cNvSpPr>
          <p:nvPr>
            <p:ph sz="half" idx="1"/>
          </p:nvPr>
        </p:nvSpPr>
        <p:spPr>
          <a:xfrm>
            <a:off x="3816151" y="620688"/>
            <a:ext cx="3527921" cy="316632"/>
          </a:xfrm>
        </p:spPr>
        <p:txBody>
          <a:bodyPr/>
          <a:lstStyle/>
          <a:p>
            <a:r>
              <a:rPr lang="en-US" sz="2000" u="sng" dirty="0"/>
              <a:t>MLP Classifier</a:t>
            </a:r>
          </a:p>
        </p:txBody>
      </p:sp>
      <p:pic>
        <p:nvPicPr>
          <p:cNvPr id="5" name="Picture 4">
            <a:extLst>
              <a:ext uri="{FF2B5EF4-FFF2-40B4-BE49-F238E27FC236}">
                <a16:creationId xmlns:a16="http://schemas.microsoft.com/office/drawing/2014/main" id="{BF9274A3-8D01-4449-93EB-E2C8F85388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915816" y="954328"/>
            <a:ext cx="5334766" cy="2474672"/>
          </a:xfrm>
          <a:prstGeom prst="rect">
            <a:avLst/>
          </a:prstGeom>
        </p:spPr>
      </p:pic>
      <p:pic>
        <p:nvPicPr>
          <p:cNvPr id="8" name="Picture 7">
            <a:extLst>
              <a:ext uri="{FF2B5EF4-FFF2-40B4-BE49-F238E27FC236}">
                <a16:creationId xmlns:a16="http://schemas.microsoft.com/office/drawing/2014/main" id="{31AFEC88-E480-40FF-BCB6-1EADDB6C82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79912" y="3348324"/>
            <a:ext cx="3528392" cy="3369870"/>
          </a:xfrm>
          <a:prstGeom prst="rect">
            <a:avLst/>
          </a:prstGeom>
        </p:spPr>
      </p:pic>
    </p:spTree>
    <p:extLst>
      <p:ext uri="{BB962C8B-B14F-4D97-AF65-F5344CB8AC3E}">
        <p14:creationId xmlns:p14="http://schemas.microsoft.com/office/powerpoint/2010/main" val="24881766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4BA1CE-26C1-4974-AA9A-6DB5CA761AB5}"/>
              </a:ext>
            </a:extLst>
          </p:cNvPr>
          <p:cNvSpPr>
            <a:spLocks noGrp="1"/>
          </p:cNvSpPr>
          <p:nvPr>
            <p:ph type="title"/>
          </p:nvPr>
        </p:nvSpPr>
        <p:spPr>
          <a:xfrm>
            <a:off x="1835696" y="116632"/>
            <a:ext cx="6408241" cy="439726"/>
          </a:xfrm>
        </p:spPr>
        <p:txBody>
          <a:bodyPr/>
          <a:lstStyle/>
          <a:p>
            <a:r>
              <a:rPr lang="en-US" sz="3200" b="1" u="sng" dirty="0">
                <a:solidFill>
                  <a:srgbClr val="C00000"/>
                </a:solidFill>
                <a:latin typeface="Calibri" panose="020F0502020204030204" charset="0"/>
                <a:cs typeface="Calibri" panose="020F0502020204030204" charset="0"/>
              </a:rPr>
              <a:t>Results: Demographic Information</a:t>
            </a:r>
            <a:endParaRPr lang="en-US" dirty="0"/>
          </a:p>
        </p:txBody>
      </p:sp>
      <p:sp>
        <p:nvSpPr>
          <p:cNvPr id="3" name="Content Placeholder 2">
            <a:extLst>
              <a:ext uri="{FF2B5EF4-FFF2-40B4-BE49-F238E27FC236}">
                <a16:creationId xmlns:a16="http://schemas.microsoft.com/office/drawing/2014/main" id="{CB00FB85-4A10-4E57-A908-64A066B2B203}"/>
              </a:ext>
            </a:extLst>
          </p:cNvPr>
          <p:cNvSpPr>
            <a:spLocks noGrp="1"/>
          </p:cNvSpPr>
          <p:nvPr>
            <p:ph sz="half" idx="1"/>
          </p:nvPr>
        </p:nvSpPr>
        <p:spPr>
          <a:xfrm>
            <a:off x="3707904" y="620688"/>
            <a:ext cx="3239889" cy="439727"/>
          </a:xfrm>
        </p:spPr>
        <p:txBody>
          <a:bodyPr/>
          <a:lstStyle/>
          <a:p>
            <a:r>
              <a:rPr lang="en-US" sz="2000" u="sng" dirty="0"/>
              <a:t>Random Forest</a:t>
            </a:r>
          </a:p>
          <a:p>
            <a:pPr marL="0" indent="0">
              <a:buNone/>
            </a:pPr>
            <a:endParaRPr lang="en-US" dirty="0"/>
          </a:p>
        </p:txBody>
      </p:sp>
      <p:pic>
        <p:nvPicPr>
          <p:cNvPr id="8" name="Picture 7">
            <a:extLst>
              <a:ext uri="{FF2B5EF4-FFF2-40B4-BE49-F238E27FC236}">
                <a16:creationId xmlns:a16="http://schemas.microsoft.com/office/drawing/2014/main" id="{8D500B32-83AB-4B8A-BCFE-7178232F02B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85963" y="972282"/>
            <a:ext cx="4883770" cy="2212236"/>
          </a:xfrm>
          <a:prstGeom prst="rect">
            <a:avLst/>
          </a:prstGeom>
        </p:spPr>
      </p:pic>
      <p:pic>
        <p:nvPicPr>
          <p:cNvPr id="10" name="Picture 9">
            <a:extLst>
              <a:ext uri="{FF2B5EF4-FFF2-40B4-BE49-F238E27FC236}">
                <a16:creationId xmlns:a16="http://schemas.microsoft.com/office/drawing/2014/main" id="{6E1D3887-67BC-4678-8A60-3C404B4B9C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19872" y="3096385"/>
            <a:ext cx="3816447" cy="3644983"/>
          </a:xfrm>
          <a:prstGeom prst="rect">
            <a:avLst/>
          </a:prstGeom>
        </p:spPr>
      </p:pic>
    </p:spTree>
    <p:extLst>
      <p:ext uri="{BB962C8B-B14F-4D97-AF65-F5344CB8AC3E}">
        <p14:creationId xmlns:p14="http://schemas.microsoft.com/office/powerpoint/2010/main" val="31277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SLIDE_MODEL_TYPE" val="cover"/>
</p:tagLst>
</file>

<file path=ppt/theme/theme1.xml><?xml version="1.0" encoding="utf-8"?>
<a:theme xmlns:a="http://schemas.openxmlformats.org/drawingml/2006/main" name="template">
  <a:themeElements>
    <a:clrScheme name="template 4">
      <a:dk1>
        <a:srgbClr val="4D4D4D"/>
      </a:dk1>
      <a:lt1>
        <a:srgbClr val="FFFFFF"/>
      </a:lt1>
      <a:dk2>
        <a:srgbClr val="000000"/>
      </a:dk2>
      <a:lt2>
        <a:srgbClr val="9B6902"/>
      </a:lt2>
      <a:accent1>
        <a:srgbClr val="C75E00"/>
      </a:accent1>
      <a:accent2>
        <a:srgbClr val="FED416"/>
      </a:accent2>
      <a:accent3>
        <a:srgbClr val="FFFFFF"/>
      </a:accent3>
      <a:accent4>
        <a:srgbClr val="404040"/>
      </a:accent4>
      <a:accent5>
        <a:srgbClr val="E0B6AA"/>
      </a:accent5>
      <a:accent6>
        <a:srgbClr val="E6C013"/>
      </a:accent6>
      <a:hlink>
        <a:srgbClr val="EE6600"/>
      </a:hlink>
      <a:folHlink>
        <a:srgbClr val="EAEAEA"/>
      </a:folHlink>
    </a:clrScheme>
    <a:fontScheme name="template">
      <a:majorFont>
        <a:latin typeface="Futura LT Book"/>
        <a:ea typeface=""/>
        <a:cs typeface=""/>
      </a:majorFont>
      <a:minorFont>
        <a:latin typeface="Arial"/>
        <a:ea typeface=""/>
        <a:cs typeface=""/>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ru-RU" sz="2000" b="0" i="0" u="none" strike="noStrike" cap="none" normalizeH="0" baseline="0" smtClean="0">
            <a:ln>
              <a:noFill/>
            </a:ln>
            <a:solidFill>
              <a:schemeClr val="bg1"/>
            </a:solidFill>
            <a:effectLst/>
            <a:latin typeface="Futura LT Book" pitchFamily="2" charset="0"/>
            <a:ea typeface="굴림" charset="-127"/>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ru-RU" sz="2000" b="0" i="0" u="none" strike="noStrike" cap="none" normalizeH="0" baseline="0" smtClean="0">
            <a:ln>
              <a:noFill/>
            </a:ln>
            <a:solidFill>
              <a:schemeClr val="bg1"/>
            </a:solidFill>
            <a:effectLst/>
            <a:latin typeface="Futura LT Book" pitchFamily="2" charset="0"/>
            <a:ea typeface="굴림" charset="-127"/>
          </a:defRPr>
        </a:defPPr>
      </a:lstStyle>
    </a:lnDef>
  </a:objectDefaults>
  <a:extraClrSchemeLst>
    <a:extraClrScheme>
      <a:clrScheme name="template 1">
        <a:dk1>
          <a:srgbClr val="4D4D4D"/>
        </a:dk1>
        <a:lt1>
          <a:srgbClr val="FFFFFF"/>
        </a:lt1>
        <a:dk2>
          <a:srgbClr val="000000"/>
        </a:dk2>
        <a:lt2>
          <a:srgbClr val="D5E1F3"/>
        </a:lt2>
        <a:accent1>
          <a:srgbClr val="BC4417"/>
        </a:accent1>
        <a:accent2>
          <a:srgbClr val="CF9C1C"/>
        </a:accent2>
        <a:accent3>
          <a:srgbClr val="FFFFFF"/>
        </a:accent3>
        <a:accent4>
          <a:srgbClr val="404040"/>
        </a:accent4>
        <a:accent5>
          <a:srgbClr val="DAB0AB"/>
        </a:accent5>
        <a:accent6>
          <a:srgbClr val="BB8D18"/>
        </a:accent6>
        <a:hlink>
          <a:srgbClr val="E8C97C"/>
        </a:hlink>
        <a:folHlink>
          <a:srgbClr val="EAEAEA"/>
        </a:folHlink>
      </a:clrScheme>
      <a:clrMap bg1="lt1" tx1="dk1" bg2="lt2" tx2="dk2" accent1="accent1" accent2="accent2" accent3="accent3" accent4="accent4" accent5="accent5" accent6="accent6" hlink="hlink" folHlink="folHlink"/>
    </a:extraClrScheme>
    <a:extraClrScheme>
      <a:clrScheme name="template 2">
        <a:dk1>
          <a:srgbClr val="4D4D4D"/>
        </a:dk1>
        <a:lt1>
          <a:srgbClr val="FFFFFF"/>
        </a:lt1>
        <a:dk2>
          <a:srgbClr val="000000"/>
        </a:dk2>
        <a:lt2>
          <a:srgbClr val="986615"/>
        </a:lt2>
        <a:accent1>
          <a:srgbClr val="BF4413"/>
        </a:accent1>
        <a:accent2>
          <a:srgbClr val="FFAB21"/>
        </a:accent2>
        <a:accent3>
          <a:srgbClr val="FFFFFF"/>
        </a:accent3>
        <a:accent4>
          <a:srgbClr val="404040"/>
        </a:accent4>
        <a:accent5>
          <a:srgbClr val="DCB0AA"/>
        </a:accent5>
        <a:accent6>
          <a:srgbClr val="E79B1D"/>
        </a:accent6>
        <a:hlink>
          <a:srgbClr val="C5A379"/>
        </a:hlink>
        <a:folHlink>
          <a:srgbClr val="EAEAEA"/>
        </a:folHlink>
      </a:clrScheme>
      <a:clrMap bg1="lt1" tx1="dk1" bg2="lt2" tx2="dk2" accent1="accent1" accent2="accent2" accent3="accent3" accent4="accent4" accent5="accent5" accent6="accent6" hlink="hlink" folHlink="folHlink"/>
    </a:extraClrScheme>
    <a:extraClrScheme>
      <a:clrScheme name="template 3">
        <a:dk1>
          <a:srgbClr val="4D4D4D"/>
        </a:dk1>
        <a:lt1>
          <a:srgbClr val="FFFFFF"/>
        </a:lt1>
        <a:dk2>
          <a:srgbClr val="000000"/>
        </a:dk2>
        <a:lt2>
          <a:srgbClr val="4A1B17"/>
        </a:lt2>
        <a:accent1>
          <a:srgbClr val="C66C00"/>
        </a:accent1>
        <a:accent2>
          <a:srgbClr val="FED416"/>
        </a:accent2>
        <a:accent3>
          <a:srgbClr val="FFFFFF"/>
        </a:accent3>
        <a:accent4>
          <a:srgbClr val="404040"/>
        </a:accent4>
        <a:accent5>
          <a:srgbClr val="DFBAAA"/>
        </a:accent5>
        <a:accent6>
          <a:srgbClr val="E6C013"/>
        </a:accent6>
        <a:hlink>
          <a:srgbClr val="FFDE93"/>
        </a:hlink>
        <a:folHlink>
          <a:srgbClr val="EAEAEA"/>
        </a:folHlink>
      </a:clrScheme>
      <a:clrMap bg1="lt1" tx1="dk1" bg2="lt2" tx2="dk2" accent1="accent1" accent2="accent2" accent3="accent3" accent4="accent4" accent5="accent5" accent6="accent6" hlink="hlink" folHlink="folHlink"/>
    </a:extraClrScheme>
    <a:extraClrScheme>
      <a:clrScheme name="template 4">
        <a:dk1>
          <a:srgbClr val="4D4D4D"/>
        </a:dk1>
        <a:lt1>
          <a:srgbClr val="FFFFFF"/>
        </a:lt1>
        <a:dk2>
          <a:srgbClr val="000000"/>
        </a:dk2>
        <a:lt2>
          <a:srgbClr val="9B6902"/>
        </a:lt2>
        <a:accent1>
          <a:srgbClr val="C75E00"/>
        </a:accent1>
        <a:accent2>
          <a:srgbClr val="FED416"/>
        </a:accent2>
        <a:accent3>
          <a:srgbClr val="FFFFFF"/>
        </a:accent3>
        <a:accent4>
          <a:srgbClr val="404040"/>
        </a:accent4>
        <a:accent5>
          <a:srgbClr val="E0B6AA"/>
        </a:accent5>
        <a:accent6>
          <a:srgbClr val="E6C013"/>
        </a:accent6>
        <a:hlink>
          <a:srgbClr val="EE6600"/>
        </a:hlink>
        <a:folHlink>
          <a:srgbClr val="EAEAEA"/>
        </a:folHlink>
      </a:clrScheme>
      <a:clrMap bg1="lt1" tx1="dk1" bg2="lt2" tx2="dk2" accent1="accent1" accent2="accent2" accent3="accent3" accent4="accent4" accent5="accent5" accent6="accent6" hlink="hlink" folHlink="folHlink"/>
    </a:extraClrScheme>
    <a:extraClrScheme>
      <a:clrScheme name="template 5">
        <a:dk1>
          <a:srgbClr val="4D4D4D"/>
        </a:dk1>
        <a:lt1>
          <a:srgbClr val="FFFFFF"/>
        </a:lt1>
        <a:dk2>
          <a:srgbClr val="000000"/>
        </a:dk2>
        <a:lt2>
          <a:srgbClr val="570301"/>
        </a:lt2>
        <a:accent1>
          <a:srgbClr val="D37E00"/>
        </a:accent1>
        <a:accent2>
          <a:srgbClr val="F5CB03"/>
        </a:accent2>
        <a:accent3>
          <a:srgbClr val="FFFFFF"/>
        </a:accent3>
        <a:accent4>
          <a:srgbClr val="404040"/>
        </a:accent4>
        <a:accent5>
          <a:srgbClr val="E6C0AA"/>
        </a:accent5>
        <a:accent6>
          <a:srgbClr val="DEB802"/>
        </a:accent6>
        <a:hlink>
          <a:srgbClr val="D86001"/>
        </a:hlink>
        <a:folHlink>
          <a:srgbClr val="EAEAEA"/>
        </a:folHlink>
      </a:clrScheme>
      <a:clrMap bg1="lt1" tx1="dk1" bg2="lt2" tx2="dk2" accent1="accent1" accent2="accent2" accent3="accent3" accent4="accent4" accent5="accent5" accent6="accent6" hlink="hlink" folHlink="folHlink"/>
    </a:extraClrScheme>
    <a:extraClrScheme>
      <a:clrScheme name="template 6">
        <a:dk1>
          <a:srgbClr val="4D4D4D"/>
        </a:dk1>
        <a:lt1>
          <a:srgbClr val="FFFFFF"/>
        </a:lt1>
        <a:dk2>
          <a:srgbClr val="000000"/>
        </a:dk2>
        <a:lt2>
          <a:srgbClr val="713C0C"/>
        </a:lt2>
        <a:accent1>
          <a:srgbClr val="E4B058"/>
        </a:accent1>
        <a:accent2>
          <a:srgbClr val="FDD912"/>
        </a:accent2>
        <a:accent3>
          <a:srgbClr val="FFFFFF"/>
        </a:accent3>
        <a:accent4>
          <a:srgbClr val="404040"/>
        </a:accent4>
        <a:accent5>
          <a:srgbClr val="EFD4B4"/>
        </a:accent5>
        <a:accent6>
          <a:srgbClr val="E5C40F"/>
        </a:accent6>
        <a:hlink>
          <a:srgbClr val="E06301"/>
        </a:hlink>
        <a:folHlink>
          <a:srgbClr val="EAEAEA"/>
        </a:folHlink>
      </a:clrScheme>
      <a:clrMap bg1="lt1" tx1="dk1" bg2="lt2" tx2="dk2" accent1="accent1" accent2="accent2" accent3="accent3" accent4="accent4" accent5="accent5" accent6="accent6" hlink="hlink" folHlink="folHlink"/>
    </a:extraClrScheme>
    <a:extraClrScheme>
      <a:clrScheme name="template 7">
        <a:dk1>
          <a:srgbClr val="4D4D4D"/>
        </a:dk1>
        <a:lt1>
          <a:srgbClr val="FFFFFF"/>
        </a:lt1>
        <a:dk2>
          <a:srgbClr val="000000"/>
        </a:dk2>
        <a:lt2>
          <a:srgbClr val="953900"/>
        </a:lt2>
        <a:accent1>
          <a:srgbClr val="B65300"/>
        </a:accent1>
        <a:accent2>
          <a:srgbClr val="CE6A00"/>
        </a:accent2>
        <a:accent3>
          <a:srgbClr val="FFFFFF"/>
        </a:accent3>
        <a:accent4>
          <a:srgbClr val="404040"/>
        </a:accent4>
        <a:accent5>
          <a:srgbClr val="D7B3AA"/>
        </a:accent5>
        <a:accent6>
          <a:srgbClr val="BA5F00"/>
        </a:accent6>
        <a:hlink>
          <a:srgbClr val="F0A806"/>
        </a:hlink>
        <a:folHlink>
          <a:srgbClr val="FFE6CD"/>
        </a:folHlink>
      </a:clrScheme>
      <a:clrMap bg1="lt1" tx1="dk1" bg2="lt2" tx2="dk2" accent1="accent1" accent2="accent2" accent3="accent3" accent4="accent4" accent5="accent5" accent6="accent6" hlink="hlink" folHlink="folHlink"/>
    </a:extraClrScheme>
    <a:extraClrScheme>
      <a:clrScheme name="template 8">
        <a:dk1>
          <a:srgbClr val="4D4D4D"/>
        </a:dk1>
        <a:lt1>
          <a:srgbClr val="FFFFFF"/>
        </a:lt1>
        <a:dk2>
          <a:srgbClr val="000000"/>
        </a:dk2>
        <a:lt2>
          <a:srgbClr val="D87200"/>
        </a:lt2>
        <a:accent1>
          <a:srgbClr val="E29B07"/>
        </a:accent1>
        <a:accent2>
          <a:srgbClr val="EDBF03"/>
        </a:accent2>
        <a:accent3>
          <a:srgbClr val="FFFFFF"/>
        </a:accent3>
        <a:accent4>
          <a:srgbClr val="404040"/>
        </a:accent4>
        <a:accent5>
          <a:srgbClr val="EECBAA"/>
        </a:accent5>
        <a:accent6>
          <a:srgbClr val="D7AD02"/>
        </a:accent6>
        <a:hlink>
          <a:srgbClr val="7CA43F"/>
        </a:hlink>
        <a:folHlink>
          <a:srgbClr val="FFE6CD"/>
        </a:folHlink>
      </a:clrScheme>
      <a:clrMap bg1="lt1" tx1="dk1" bg2="lt2" tx2="dk2" accent1="accent1" accent2="accent2" accent3="accent3" accent4="accent4" accent5="accent5" accent6="accent6" hlink="hlink" folHlink="folHlink"/>
    </a:extraClrScheme>
    <a:extraClrScheme>
      <a:clrScheme name="template 9">
        <a:dk1>
          <a:srgbClr val="4D4D4D"/>
        </a:dk1>
        <a:lt1>
          <a:srgbClr val="FFFFFF"/>
        </a:lt1>
        <a:dk2>
          <a:srgbClr val="000000"/>
        </a:dk2>
        <a:lt2>
          <a:srgbClr val="D24D06"/>
        </a:lt2>
        <a:accent1>
          <a:srgbClr val="E59709"/>
        </a:accent1>
        <a:accent2>
          <a:srgbClr val="E9AC24"/>
        </a:accent2>
        <a:accent3>
          <a:srgbClr val="FFFFFF"/>
        </a:accent3>
        <a:accent4>
          <a:srgbClr val="404040"/>
        </a:accent4>
        <a:accent5>
          <a:srgbClr val="F0C9AA"/>
        </a:accent5>
        <a:accent6>
          <a:srgbClr val="D39B20"/>
        </a:accent6>
        <a:hlink>
          <a:srgbClr val="F7B80B"/>
        </a:hlink>
        <a:folHlink>
          <a:srgbClr val="FFE6CD"/>
        </a:folHlink>
      </a:clrScheme>
      <a:clrMap bg1="lt1" tx1="dk1" bg2="lt2" tx2="dk2" accent1="accent1" accent2="accent2" accent3="accent3" accent4="accent4" accent5="accent5" accent6="accent6" hlink="hlink" folHlink="folHlink"/>
    </a:extraClrScheme>
    <a:extraClrScheme>
      <a:clrScheme name="template 10">
        <a:dk1>
          <a:srgbClr val="4D4D4D"/>
        </a:dk1>
        <a:lt1>
          <a:srgbClr val="FFFFFF"/>
        </a:lt1>
        <a:dk2>
          <a:srgbClr val="000000"/>
        </a:dk2>
        <a:lt2>
          <a:srgbClr val="CD5003"/>
        </a:lt2>
        <a:accent1>
          <a:srgbClr val="419DCF"/>
        </a:accent1>
        <a:accent2>
          <a:srgbClr val="BC1F1F"/>
        </a:accent2>
        <a:accent3>
          <a:srgbClr val="FFFFFF"/>
        </a:accent3>
        <a:accent4>
          <a:srgbClr val="404040"/>
        </a:accent4>
        <a:accent5>
          <a:srgbClr val="B0CCE4"/>
        </a:accent5>
        <a:accent6>
          <a:srgbClr val="AA1B1B"/>
        </a:accent6>
        <a:hlink>
          <a:srgbClr val="FFE42F"/>
        </a:hlink>
        <a:folHlink>
          <a:srgbClr val="FFE6CD"/>
        </a:folHlink>
      </a:clrScheme>
      <a:clrMap bg1="lt1" tx1="dk1" bg2="lt2" tx2="dk2" accent1="accent1" accent2="accent2" accent3="accent3" accent4="accent4" accent5="accent5" accent6="accent6" hlink="hlink" folHlink="folHlink"/>
    </a:extraClrScheme>
    <a:extraClrScheme>
      <a:clrScheme name="template 11">
        <a:dk1>
          <a:srgbClr val="4D4D4D"/>
        </a:dk1>
        <a:lt1>
          <a:srgbClr val="FFFFFF"/>
        </a:lt1>
        <a:dk2>
          <a:srgbClr val="000000"/>
        </a:dk2>
        <a:lt2>
          <a:srgbClr val="DF2905"/>
        </a:lt2>
        <a:accent1>
          <a:srgbClr val="D05203"/>
        </a:accent1>
        <a:accent2>
          <a:srgbClr val="72A3E1"/>
        </a:accent2>
        <a:accent3>
          <a:srgbClr val="FFFFFF"/>
        </a:accent3>
        <a:accent4>
          <a:srgbClr val="404040"/>
        </a:accent4>
        <a:accent5>
          <a:srgbClr val="E4B3AA"/>
        </a:accent5>
        <a:accent6>
          <a:srgbClr val="6793CC"/>
        </a:accent6>
        <a:hlink>
          <a:srgbClr val="F3A105"/>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ustom Design">
      <a:majorFont>
        <a:latin typeface="Futura LT Book"/>
        <a:ea typeface=""/>
        <a:cs typeface=""/>
      </a:majorFont>
      <a:minorFont>
        <a:latin typeface="Arial"/>
        <a:ea typeface=""/>
        <a:cs typeface=""/>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ru-RU" sz="2000" b="0" i="0" u="none" strike="noStrike" cap="none" normalizeH="0" baseline="0" smtClean="0">
            <a:ln>
              <a:noFill/>
            </a:ln>
            <a:solidFill>
              <a:schemeClr val="bg1"/>
            </a:solidFill>
            <a:effectLst/>
            <a:latin typeface="Futura LT Book" pitchFamily="2" charset="0"/>
            <a:ea typeface="굴림" charset="-127"/>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ru-RU" sz="2000" b="0" i="0" u="none" strike="noStrike" cap="none" normalizeH="0" baseline="0" smtClean="0">
            <a:ln>
              <a:noFill/>
            </a:ln>
            <a:solidFill>
              <a:schemeClr val="bg1"/>
            </a:solidFill>
            <a:effectLst/>
            <a:latin typeface="Futura LT Book" pitchFamily="2" charset="0"/>
            <a:ea typeface="굴림" charset="-127"/>
          </a:defRPr>
        </a:defPPr>
      </a:lstStyle>
    </a:lnDef>
  </a:objectDefaults>
  <a:extraClrSchemeLst>
    <a:extraClrScheme>
      <a:clrScheme name="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ustom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ustom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ustom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ustom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ustom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ustom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ustom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ustom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ustom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ustom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ustom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Тема 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Стандартная">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Тема 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Стандартная">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template</Template>
  <TotalTime>734</TotalTime>
  <Words>1445</Words>
  <Application>Microsoft Office PowerPoint</Application>
  <PresentationFormat>On-screen Show (4:3)</PresentationFormat>
  <Paragraphs>116</Paragraphs>
  <Slides>42</Slides>
  <Notes>0</Notes>
  <HiddenSlides>0</HiddenSlides>
  <MMClips>0</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42</vt:i4>
      </vt:variant>
    </vt:vector>
  </HeadingPairs>
  <TitlesOfParts>
    <vt:vector size="47" baseType="lpstr">
      <vt:lpstr>Arial</vt:lpstr>
      <vt:lpstr>Calibri</vt:lpstr>
      <vt:lpstr>Futura LT Book</vt:lpstr>
      <vt:lpstr>template</vt:lpstr>
      <vt:lpstr>Custom Design</vt:lpstr>
      <vt:lpstr>Analysis and Predictive Models: Chronic Kidney Disease (CKD)</vt:lpstr>
      <vt:lpstr>Description of Datasets</vt:lpstr>
      <vt:lpstr>Analysis: Demographic Information</vt:lpstr>
      <vt:lpstr>Insights: Analysis</vt:lpstr>
      <vt:lpstr>Predictive Model: Lab  measurements including time in dataset</vt:lpstr>
      <vt:lpstr>Results: Demographic Information</vt:lpstr>
      <vt:lpstr>Results: Demographic Information</vt:lpstr>
      <vt:lpstr>Results: Demographic Information</vt:lpstr>
      <vt:lpstr>Results: Demographic Information</vt:lpstr>
      <vt:lpstr>Further Results: Demographic Information</vt:lpstr>
      <vt:lpstr>Insights: Demographic Information</vt:lpstr>
      <vt:lpstr>Analysis: Lab measurements including time in dataset</vt:lpstr>
      <vt:lpstr>Analysis: Lab measurements including time in dataset</vt:lpstr>
      <vt:lpstr>Insights: Analysis</vt:lpstr>
      <vt:lpstr>Predictive Model: Lab  measurements including time in dataset</vt:lpstr>
      <vt:lpstr>Results: Lab  measurements including time in dataset</vt:lpstr>
      <vt:lpstr>Results: Lab  measurements including time in dataset</vt:lpstr>
      <vt:lpstr>Results: Lab  measurements including time in dataset</vt:lpstr>
      <vt:lpstr>Results: Lab  measurements including time in dataset</vt:lpstr>
      <vt:lpstr>Further Results: Lab  measurements including time in dataset</vt:lpstr>
      <vt:lpstr>Insights: Lab  measurements including time in dataset</vt:lpstr>
      <vt:lpstr>Predictive Model: Using RNN and LSTM</vt:lpstr>
      <vt:lpstr>Results: Using RNN and LSTM</vt:lpstr>
      <vt:lpstr>Predictive Model: Using CWRNN</vt:lpstr>
      <vt:lpstr>Results: Using CWRNN</vt:lpstr>
      <vt:lpstr>Predictive Model: Lab Measurement placed at the timeth entry    </vt:lpstr>
      <vt:lpstr>Results: Lab Measurement placed at the timeth entry </vt:lpstr>
      <vt:lpstr>Insights: Lab Measurements</vt:lpstr>
      <vt:lpstr>Predictive Model: Medications, daily dosage, prescriptions start and end day</vt:lpstr>
      <vt:lpstr>Results: Medications, daily dosage, prescriptions start and end day</vt:lpstr>
      <vt:lpstr>Results: Medications, daily dosage, prescriptions start and end day</vt:lpstr>
      <vt:lpstr>Results: Medications, daily dosage, prescriptions start and end day</vt:lpstr>
      <vt:lpstr>Results: Medications, daily dosage, prescriptions start and end day</vt:lpstr>
      <vt:lpstr>Further Results: Medications, daily dosage, prescriptions start and end day</vt:lpstr>
      <vt:lpstr>Insights: Medications, daily dosage, prescriptions start and end day</vt:lpstr>
      <vt:lpstr>Predictive Model: Using RNN and LSTM (Meds)</vt:lpstr>
      <vt:lpstr>Results: Using RNN and LSTM (Meds)</vt:lpstr>
      <vt:lpstr>Predictive Model: Using CWRNN (Meds)</vt:lpstr>
      <vt:lpstr>Results: Using CWRNN (Meds)</vt:lpstr>
      <vt:lpstr>Predictive Model: Using CNN (Meds)</vt:lpstr>
      <vt:lpstr>Results: Using CNN (Meds)</vt:lpstr>
      <vt:lpstr>Insights: Medications</vt:lpstr>
    </vt:vector>
  </TitlesOfParts>
  <Company>ORG</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Name of Presentation </dc:title>
  <dc:creator>ADMIN</dc:creator>
  <cp:lastModifiedBy>Jetin Elsamma Thomas</cp:lastModifiedBy>
  <cp:revision>55</cp:revision>
  <dcterms:created xsi:type="dcterms:W3CDTF">2014-02-18T09:14:00Z</dcterms:created>
  <dcterms:modified xsi:type="dcterms:W3CDTF">2021-08-25T08:48:20Z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1033-11.2.0.8970</vt:lpwstr>
  </property>
</Properties>
</file>